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4"/>
  </p:sldMasterIdLst>
  <p:notesMasterIdLst>
    <p:notesMasterId r:id="rId90"/>
  </p:notesMasterIdLst>
  <p:sldIdLst>
    <p:sldId id="456" r:id="rId5"/>
    <p:sldId id="474" r:id="rId6"/>
    <p:sldId id="473" r:id="rId7"/>
    <p:sldId id="488" r:id="rId8"/>
    <p:sldId id="260" r:id="rId9"/>
    <p:sldId id="261" r:id="rId10"/>
    <p:sldId id="262" r:id="rId11"/>
    <p:sldId id="263" r:id="rId12"/>
    <p:sldId id="492" r:id="rId13"/>
    <p:sldId id="451" r:id="rId14"/>
    <p:sldId id="452" r:id="rId15"/>
    <p:sldId id="441" r:id="rId16"/>
    <p:sldId id="489" r:id="rId17"/>
    <p:sldId id="453" r:id="rId18"/>
    <p:sldId id="265" r:id="rId19"/>
    <p:sldId id="266" r:id="rId20"/>
    <p:sldId id="454" r:id="rId21"/>
    <p:sldId id="325" r:id="rId22"/>
    <p:sldId id="268" r:id="rId23"/>
    <p:sldId id="273" r:id="rId24"/>
    <p:sldId id="269" r:id="rId25"/>
    <p:sldId id="270" r:id="rId26"/>
    <p:sldId id="272" r:id="rId27"/>
    <p:sldId id="274" r:id="rId28"/>
    <p:sldId id="275" r:id="rId29"/>
    <p:sldId id="490" r:id="rId30"/>
    <p:sldId id="277" r:id="rId31"/>
    <p:sldId id="278" r:id="rId32"/>
    <p:sldId id="279" r:id="rId33"/>
    <p:sldId id="280" r:id="rId34"/>
    <p:sldId id="281" r:id="rId35"/>
    <p:sldId id="282" r:id="rId36"/>
    <p:sldId id="283" r:id="rId37"/>
    <p:sldId id="339" r:id="rId38"/>
    <p:sldId id="285" r:id="rId39"/>
    <p:sldId id="286" r:id="rId40"/>
    <p:sldId id="340" r:id="rId41"/>
    <p:sldId id="287" r:id="rId42"/>
    <p:sldId id="297" r:id="rId43"/>
    <p:sldId id="344" r:id="rId44"/>
    <p:sldId id="299" r:id="rId45"/>
    <p:sldId id="345" r:id="rId46"/>
    <p:sldId id="301" r:id="rId47"/>
    <p:sldId id="346" r:id="rId48"/>
    <p:sldId id="347" r:id="rId49"/>
    <p:sldId id="304" r:id="rId50"/>
    <p:sldId id="348" r:id="rId51"/>
    <p:sldId id="306" r:id="rId52"/>
    <p:sldId id="332" r:id="rId53"/>
    <p:sldId id="333" r:id="rId54"/>
    <p:sldId id="334" r:id="rId55"/>
    <p:sldId id="335" r:id="rId56"/>
    <p:sldId id="336" r:id="rId57"/>
    <p:sldId id="337" r:id="rId58"/>
    <p:sldId id="491" r:id="rId59"/>
    <p:sldId id="455" r:id="rId60"/>
    <p:sldId id="493" r:id="rId61"/>
    <p:sldId id="457" r:id="rId62"/>
    <p:sldId id="311" r:id="rId63"/>
    <p:sldId id="312" r:id="rId64"/>
    <p:sldId id="313" r:id="rId65"/>
    <p:sldId id="314" r:id="rId66"/>
    <p:sldId id="494" r:id="rId67"/>
    <p:sldId id="458" r:id="rId68"/>
    <p:sldId id="459" r:id="rId69"/>
    <p:sldId id="498" r:id="rId70"/>
    <p:sldId id="465" r:id="rId71"/>
    <p:sldId id="466" r:id="rId72"/>
    <p:sldId id="467" r:id="rId73"/>
    <p:sldId id="468" r:id="rId74"/>
    <p:sldId id="469" r:id="rId75"/>
    <p:sldId id="470" r:id="rId76"/>
    <p:sldId id="471" r:id="rId77"/>
    <p:sldId id="495" r:id="rId78"/>
    <p:sldId id="496" r:id="rId79"/>
    <p:sldId id="497" r:id="rId80"/>
    <p:sldId id="475" r:id="rId81"/>
    <p:sldId id="476" r:id="rId82"/>
    <p:sldId id="477" r:id="rId83"/>
    <p:sldId id="478" r:id="rId84"/>
    <p:sldId id="479" r:id="rId85"/>
    <p:sldId id="480" r:id="rId86"/>
    <p:sldId id="481" r:id="rId87"/>
    <p:sldId id="487" r:id="rId88"/>
    <p:sldId id="472" r:id="rId8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655E"/>
    <a:srgbClr val="8706AA"/>
    <a:srgbClr val="65088E"/>
    <a:srgbClr val="6D0589"/>
    <a:srgbClr val="488E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E9639D4-E3E2-4D34-9284-5A2195B3D0D7}" styleName="Style clair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29" autoAdjust="0"/>
    <p:restoredTop sz="96405"/>
  </p:normalViewPr>
  <p:slideViewPr>
    <p:cSldViewPr snapToGrid="0">
      <p:cViewPr varScale="1">
        <p:scale>
          <a:sx n="126" d="100"/>
          <a:sy n="126" d="100"/>
        </p:scale>
        <p:origin x="4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slide" Target="slides/slide85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openxmlformats.org/officeDocument/2006/relationships/notesMaster" Target="notesMasters/notesMaster1.xml"/><Relationship Id="rId95" Type="http://schemas.microsoft.com/office/2016/11/relationships/changesInfo" Target="changesInfos/changesInfo1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93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viewProps" Target="viewProps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UKIL, Zainab" userId="bab9806c-efc5-4e65-9b68-3e033ff096a8" providerId="ADAL" clId="{C313930B-0CD8-4DAC-8466-A7865A8238AB}"/>
    <pc:docChg chg="undo custSel addSld delSld modSld">
      <pc:chgData name="LOUKIL, Zainab" userId="bab9806c-efc5-4e65-9b68-3e033ff096a8" providerId="ADAL" clId="{C313930B-0CD8-4DAC-8466-A7865A8238AB}" dt="2021-09-17T14:16:30.174" v="2321" actId="14100"/>
      <pc:docMkLst>
        <pc:docMk/>
      </pc:docMkLst>
      <pc:sldChg chg="modSp">
        <pc:chgData name="LOUKIL, Zainab" userId="bab9806c-efc5-4e65-9b68-3e033ff096a8" providerId="ADAL" clId="{C313930B-0CD8-4DAC-8466-A7865A8238AB}" dt="2021-09-17T09:24:29.129" v="61" actId="20577"/>
        <pc:sldMkLst>
          <pc:docMk/>
          <pc:sldMk cId="1698472972" sldId="456"/>
        </pc:sldMkLst>
        <pc:spChg chg="mod">
          <ac:chgData name="LOUKIL, Zainab" userId="bab9806c-efc5-4e65-9b68-3e033ff096a8" providerId="ADAL" clId="{C313930B-0CD8-4DAC-8466-A7865A8238AB}" dt="2021-09-17T09:24:29.129" v="61" actId="20577"/>
          <ac:spMkLst>
            <pc:docMk/>
            <pc:sldMk cId="1698472972" sldId="456"/>
            <ac:spMk id="2" creationId="{47470EF6-90CE-4E6F-90B3-F04FF0A53CA3}"/>
          </ac:spMkLst>
        </pc:spChg>
      </pc:sldChg>
      <pc:sldChg chg="modSp add">
        <pc:chgData name="LOUKIL, Zainab" userId="bab9806c-efc5-4e65-9b68-3e033ff096a8" providerId="ADAL" clId="{C313930B-0CD8-4DAC-8466-A7865A8238AB}" dt="2021-09-17T14:16:13.284" v="2291" actId="20577"/>
        <pc:sldMkLst>
          <pc:docMk/>
          <pc:sldMk cId="1120716882" sldId="473"/>
        </pc:sldMkLst>
        <pc:spChg chg="mod">
          <ac:chgData name="LOUKIL, Zainab" userId="bab9806c-efc5-4e65-9b68-3e033ff096a8" providerId="ADAL" clId="{C313930B-0CD8-4DAC-8466-A7865A8238AB}" dt="2021-09-17T09:28:25.912" v="173" actId="20577"/>
          <ac:spMkLst>
            <pc:docMk/>
            <pc:sldMk cId="1120716882" sldId="473"/>
            <ac:spMk id="2" creationId="{62177D91-7192-47E2-B582-148FB62960A9}"/>
          </ac:spMkLst>
        </pc:spChg>
        <pc:spChg chg="mod">
          <ac:chgData name="LOUKIL, Zainab" userId="bab9806c-efc5-4e65-9b68-3e033ff096a8" providerId="ADAL" clId="{C313930B-0CD8-4DAC-8466-A7865A8238AB}" dt="2021-09-17T14:16:13.284" v="2291" actId="20577"/>
          <ac:spMkLst>
            <pc:docMk/>
            <pc:sldMk cId="1120716882" sldId="473"/>
            <ac:spMk id="3" creationId="{5C1B6D89-1622-4A44-BAA5-F0473FB8AA84}"/>
          </ac:spMkLst>
        </pc:spChg>
      </pc:sldChg>
      <pc:sldChg chg="modSp add">
        <pc:chgData name="LOUKIL, Zainab" userId="bab9806c-efc5-4e65-9b68-3e033ff096a8" providerId="ADAL" clId="{C313930B-0CD8-4DAC-8466-A7865A8238AB}" dt="2021-09-17T09:33:02.157" v="342" actId="20577"/>
        <pc:sldMkLst>
          <pc:docMk/>
          <pc:sldMk cId="2313951906" sldId="474"/>
        </pc:sldMkLst>
        <pc:spChg chg="mod">
          <ac:chgData name="LOUKIL, Zainab" userId="bab9806c-efc5-4e65-9b68-3e033ff096a8" providerId="ADAL" clId="{C313930B-0CD8-4DAC-8466-A7865A8238AB}" dt="2021-09-17T09:33:02.157" v="342" actId="20577"/>
          <ac:spMkLst>
            <pc:docMk/>
            <pc:sldMk cId="2313951906" sldId="474"/>
            <ac:spMk id="3" creationId="{9891C6A7-D852-48CD-967A-DD29F66F4B3E}"/>
          </ac:spMkLst>
        </pc:spChg>
      </pc:sldChg>
      <pc:sldChg chg="modSp add">
        <pc:chgData name="LOUKIL, Zainab" userId="bab9806c-efc5-4e65-9b68-3e033ff096a8" providerId="ADAL" clId="{C313930B-0CD8-4DAC-8466-A7865A8238AB}" dt="2021-09-17T14:13:23.345" v="2174" actId="20577"/>
        <pc:sldMkLst>
          <pc:docMk/>
          <pc:sldMk cId="3743674796" sldId="487"/>
        </pc:sldMkLst>
        <pc:spChg chg="mod">
          <ac:chgData name="LOUKIL, Zainab" userId="bab9806c-efc5-4e65-9b68-3e033ff096a8" providerId="ADAL" clId="{C313930B-0CD8-4DAC-8466-A7865A8238AB}" dt="2021-09-17T14:12:45.350" v="2080" actId="20577"/>
          <ac:spMkLst>
            <pc:docMk/>
            <pc:sldMk cId="3743674796" sldId="487"/>
            <ac:spMk id="2" creationId="{54195756-467A-4D2C-A4CE-E87B42A90369}"/>
          </ac:spMkLst>
        </pc:spChg>
        <pc:spChg chg="mod">
          <ac:chgData name="LOUKIL, Zainab" userId="bab9806c-efc5-4e65-9b68-3e033ff096a8" providerId="ADAL" clId="{C313930B-0CD8-4DAC-8466-A7865A8238AB}" dt="2021-09-17T14:13:23.345" v="2174" actId="20577"/>
          <ac:spMkLst>
            <pc:docMk/>
            <pc:sldMk cId="3743674796" sldId="487"/>
            <ac:spMk id="3" creationId="{C3C241C2-C5B2-4ECA-B4D1-FD10D58EAB8A}"/>
          </ac:spMkLst>
        </pc:spChg>
      </pc:sldChg>
    </pc:docChg>
  </pc:docChgLst>
  <pc:docChgLst>
    <pc:chgData name="LOUKIL, Zainab" userId="bab9806c-efc5-4e65-9b68-3e033ff096a8" providerId="ADAL" clId="{E8123663-0351-419F-84D2-508964426814}"/>
    <pc:docChg chg="undo custSel addSld delSld modSld sldOrd">
      <pc:chgData name="LOUKIL, Zainab" userId="bab9806c-efc5-4e65-9b68-3e033ff096a8" providerId="ADAL" clId="{E8123663-0351-419F-84D2-508964426814}" dt="2021-10-22T11:16:39.785" v="1641" actId="20577"/>
      <pc:docMkLst>
        <pc:docMk/>
      </pc:docMkLst>
      <pc:sldChg chg="modSp">
        <pc:chgData name="LOUKIL, Zainab" userId="bab9806c-efc5-4e65-9b68-3e033ff096a8" providerId="ADAL" clId="{E8123663-0351-419F-84D2-508964426814}" dt="2021-10-22T08:48:30.750" v="129" actId="20577"/>
        <pc:sldMkLst>
          <pc:docMk/>
          <pc:sldMk cId="1698472972" sldId="456"/>
        </pc:sldMkLst>
        <pc:spChg chg="mod">
          <ac:chgData name="LOUKIL, Zainab" userId="bab9806c-efc5-4e65-9b68-3e033ff096a8" providerId="ADAL" clId="{E8123663-0351-419F-84D2-508964426814}" dt="2021-10-22T08:48:30.750" v="129" actId="20577"/>
          <ac:spMkLst>
            <pc:docMk/>
            <pc:sldMk cId="1698472972" sldId="456"/>
            <ac:spMk id="2" creationId="{47470EF6-90CE-4E6F-90B3-F04FF0A53CA3}"/>
          </ac:spMkLst>
        </pc:spChg>
      </pc:sldChg>
      <pc:sldChg chg="modSp">
        <pc:chgData name="LOUKIL, Zainab" userId="bab9806c-efc5-4e65-9b68-3e033ff096a8" providerId="ADAL" clId="{E8123663-0351-419F-84D2-508964426814}" dt="2021-10-22T08:49:17.278" v="146" actId="123"/>
        <pc:sldMkLst>
          <pc:docMk/>
          <pc:sldMk cId="1120716882" sldId="473"/>
        </pc:sldMkLst>
        <pc:spChg chg="mod">
          <ac:chgData name="LOUKIL, Zainab" userId="bab9806c-efc5-4e65-9b68-3e033ff096a8" providerId="ADAL" clId="{E8123663-0351-419F-84D2-508964426814}" dt="2021-10-22T08:49:17.278" v="146" actId="123"/>
          <ac:spMkLst>
            <pc:docMk/>
            <pc:sldMk cId="1120716882" sldId="473"/>
            <ac:spMk id="3" creationId="{5C1B6D89-1622-4A44-BAA5-F0473FB8AA84}"/>
          </ac:spMkLst>
        </pc:spChg>
      </pc:sldChg>
      <pc:sldChg chg="modSp">
        <pc:chgData name="LOUKIL, Zainab" userId="bab9806c-efc5-4e65-9b68-3e033ff096a8" providerId="ADAL" clId="{E8123663-0351-419F-84D2-508964426814}" dt="2021-10-22T08:49:20.975" v="147" actId="123"/>
        <pc:sldMkLst>
          <pc:docMk/>
          <pc:sldMk cId="2313951906" sldId="474"/>
        </pc:sldMkLst>
        <pc:spChg chg="mod">
          <ac:chgData name="LOUKIL, Zainab" userId="bab9806c-efc5-4e65-9b68-3e033ff096a8" providerId="ADAL" clId="{E8123663-0351-419F-84D2-508964426814}" dt="2021-10-22T08:49:20.975" v="147" actId="123"/>
          <ac:spMkLst>
            <pc:docMk/>
            <pc:sldMk cId="2313951906" sldId="474"/>
            <ac:spMk id="3" creationId="{9891C6A7-D852-48CD-967A-DD29F66F4B3E}"/>
          </ac:spMkLst>
        </pc:spChg>
      </pc:sldChg>
      <pc:sldChg chg="modSp">
        <pc:chgData name="LOUKIL, Zainab" userId="bab9806c-efc5-4e65-9b68-3e033ff096a8" providerId="ADAL" clId="{E8123663-0351-419F-84D2-508964426814}" dt="2021-10-22T11:16:39.785" v="1641" actId="20577"/>
        <pc:sldMkLst>
          <pc:docMk/>
          <pc:sldMk cId="3743674796" sldId="487"/>
        </pc:sldMkLst>
        <pc:spChg chg="mod">
          <ac:chgData name="LOUKIL, Zainab" userId="bab9806c-efc5-4e65-9b68-3e033ff096a8" providerId="ADAL" clId="{E8123663-0351-419F-84D2-508964426814}" dt="2021-10-22T11:16:39.785" v="1641" actId="20577"/>
          <ac:spMkLst>
            <pc:docMk/>
            <pc:sldMk cId="3743674796" sldId="487"/>
            <ac:spMk id="3" creationId="{C3C241C2-C5B2-4ECA-B4D1-FD10D58EAB8A}"/>
          </ac:spMkLst>
        </pc:spChg>
      </pc:sldChg>
    </pc:docChg>
  </pc:docChgLst>
  <pc:docChgLst>
    <pc:chgData name="LOUKIL, Zainab" userId="bab9806c-efc5-4e65-9b68-3e033ff096a8" providerId="ADAL" clId="{4D385053-C34E-0A43-99E1-C2CAF863924E}"/>
    <pc:docChg chg="modSld">
      <pc:chgData name="LOUKIL, Zainab" userId="bab9806c-efc5-4e65-9b68-3e033ff096a8" providerId="ADAL" clId="{4D385053-C34E-0A43-99E1-C2CAF863924E}" dt="2022-09-22T09:57:22.622" v="1" actId="20577"/>
      <pc:docMkLst>
        <pc:docMk/>
      </pc:docMkLst>
      <pc:sldChg chg="modSp mod">
        <pc:chgData name="LOUKIL, Zainab" userId="bab9806c-efc5-4e65-9b68-3e033ff096a8" providerId="ADAL" clId="{4D385053-C34E-0A43-99E1-C2CAF863924E}" dt="2022-09-22T09:57:22.622" v="1" actId="20577"/>
        <pc:sldMkLst>
          <pc:docMk/>
          <pc:sldMk cId="1698472972" sldId="456"/>
        </pc:sldMkLst>
        <pc:spChg chg="mod">
          <ac:chgData name="LOUKIL, Zainab" userId="bab9806c-efc5-4e65-9b68-3e033ff096a8" providerId="ADAL" clId="{4D385053-C34E-0A43-99E1-C2CAF863924E}" dt="2022-09-22T09:57:22.622" v="1" actId="20577"/>
          <ac:spMkLst>
            <pc:docMk/>
            <pc:sldMk cId="1698472972" sldId="456"/>
            <ac:spMk id="2" creationId="{47470EF6-90CE-4E6F-90B3-F04FF0A53CA3}"/>
          </ac:spMkLst>
        </pc:spChg>
      </pc:sldChg>
    </pc:docChg>
  </pc:docChgLst>
  <pc:docChgLst>
    <pc:chgData name="LOUKIL, Zainab" userId="bab9806c-efc5-4e65-9b68-3e033ff096a8" providerId="ADAL" clId="{431ED355-B2AF-473B-B539-67917210043E}"/>
    <pc:docChg chg="undo custSel addSld delSld modSld">
      <pc:chgData name="LOUKIL, Zainab" userId="bab9806c-efc5-4e65-9b68-3e033ff096a8" providerId="ADAL" clId="{431ED355-B2AF-473B-B539-67917210043E}" dt="2021-09-21T10:55:09.182" v="1851"/>
      <pc:docMkLst>
        <pc:docMk/>
      </pc:docMkLst>
      <pc:sldChg chg="modSp">
        <pc:chgData name="LOUKIL, Zainab" userId="bab9806c-efc5-4e65-9b68-3e033ff096a8" providerId="ADAL" clId="{431ED355-B2AF-473B-B539-67917210043E}" dt="2021-09-21T08:10:53.404" v="54" actId="20577"/>
        <pc:sldMkLst>
          <pc:docMk/>
          <pc:sldMk cId="1698472972" sldId="456"/>
        </pc:sldMkLst>
        <pc:spChg chg="mod">
          <ac:chgData name="LOUKIL, Zainab" userId="bab9806c-efc5-4e65-9b68-3e033ff096a8" providerId="ADAL" clId="{431ED355-B2AF-473B-B539-67917210043E}" dt="2021-09-21T08:10:53.404" v="54" actId="20577"/>
          <ac:spMkLst>
            <pc:docMk/>
            <pc:sldMk cId="1698472972" sldId="456"/>
            <ac:spMk id="2" creationId="{47470EF6-90CE-4E6F-90B3-F04FF0A53CA3}"/>
          </ac:spMkLst>
        </pc:spChg>
      </pc:sldChg>
      <pc:sldChg chg="modSp">
        <pc:chgData name="LOUKIL, Zainab" userId="bab9806c-efc5-4e65-9b68-3e033ff096a8" providerId="ADAL" clId="{431ED355-B2AF-473B-B539-67917210043E}" dt="2021-09-21T10:34:17.939" v="1758" actId="20577"/>
        <pc:sldMkLst>
          <pc:docMk/>
          <pc:sldMk cId="1120716882" sldId="473"/>
        </pc:sldMkLst>
        <pc:spChg chg="mod">
          <ac:chgData name="LOUKIL, Zainab" userId="bab9806c-efc5-4e65-9b68-3e033ff096a8" providerId="ADAL" clId="{431ED355-B2AF-473B-B539-67917210043E}" dt="2021-09-21T10:34:17.939" v="1758" actId="20577"/>
          <ac:spMkLst>
            <pc:docMk/>
            <pc:sldMk cId="1120716882" sldId="473"/>
            <ac:spMk id="3" creationId="{5C1B6D89-1622-4A44-BAA5-F0473FB8AA84}"/>
          </ac:spMkLst>
        </pc:spChg>
      </pc:sldChg>
      <pc:sldChg chg="modSp">
        <pc:chgData name="LOUKIL, Zainab" userId="bab9806c-efc5-4e65-9b68-3e033ff096a8" providerId="ADAL" clId="{431ED355-B2AF-473B-B539-67917210043E}" dt="2021-09-21T08:11:41.451" v="60" actId="14100"/>
        <pc:sldMkLst>
          <pc:docMk/>
          <pc:sldMk cId="2313951906" sldId="474"/>
        </pc:sldMkLst>
        <pc:spChg chg="mod">
          <ac:chgData name="LOUKIL, Zainab" userId="bab9806c-efc5-4e65-9b68-3e033ff096a8" providerId="ADAL" clId="{431ED355-B2AF-473B-B539-67917210043E}" dt="2021-09-21T08:11:41.451" v="60" actId="14100"/>
          <ac:spMkLst>
            <pc:docMk/>
            <pc:sldMk cId="2313951906" sldId="474"/>
            <ac:spMk id="3" creationId="{9891C6A7-D852-48CD-967A-DD29F66F4B3E}"/>
          </ac:spMkLst>
        </pc:spChg>
      </pc:sldChg>
      <pc:sldChg chg="modSp">
        <pc:chgData name="LOUKIL, Zainab" userId="bab9806c-efc5-4e65-9b68-3e033ff096a8" providerId="ADAL" clId="{431ED355-B2AF-473B-B539-67917210043E}" dt="2021-09-21T10:27:00.609" v="1685" actId="20577"/>
        <pc:sldMkLst>
          <pc:docMk/>
          <pc:sldMk cId="3743674796" sldId="487"/>
        </pc:sldMkLst>
        <pc:spChg chg="mod">
          <ac:chgData name="LOUKIL, Zainab" userId="bab9806c-efc5-4e65-9b68-3e033ff096a8" providerId="ADAL" clId="{431ED355-B2AF-473B-B539-67917210043E}" dt="2021-09-21T10:27:00.609" v="1685" actId="20577"/>
          <ac:spMkLst>
            <pc:docMk/>
            <pc:sldMk cId="3743674796" sldId="487"/>
            <ac:spMk id="3" creationId="{C3C241C2-C5B2-4ECA-B4D1-FD10D58EAB8A}"/>
          </ac:spMkLst>
        </pc:spChg>
      </pc:sldChg>
    </pc:docChg>
  </pc:docChgLst>
  <pc:docChgLst>
    <pc:chgData name="LOUKIL, Zainab" userId="bab9806c-efc5-4e65-9b68-3e033ff096a8" providerId="ADAL" clId="{C5A30B07-8ACD-4003-972E-9BA8EE96C835}"/>
    <pc:docChg chg="custSel modSld">
      <pc:chgData name="LOUKIL, Zainab" userId="bab9806c-efc5-4e65-9b68-3e033ff096a8" providerId="ADAL" clId="{C5A30B07-8ACD-4003-972E-9BA8EE96C835}" dt="2021-11-02T15:59:37.064" v="86" actId="20577"/>
      <pc:docMkLst>
        <pc:docMk/>
      </pc:docMkLst>
      <pc:sldChg chg="modSp">
        <pc:chgData name="LOUKIL, Zainab" userId="bab9806c-efc5-4e65-9b68-3e033ff096a8" providerId="ADAL" clId="{C5A30B07-8ACD-4003-972E-9BA8EE96C835}" dt="2021-11-01T10:36:15.674" v="32" actId="20577"/>
        <pc:sldMkLst>
          <pc:docMk/>
          <pc:sldMk cId="1698472972" sldId="456"/>
        </pc:sldMkLst>
        <pc:spChg chg="mod">
          <ac:chgData name="LOUKIL, Zainab" userId="bab9806c-efc5-4e65-9b68-3e033ff096a8" providerId="ADAL" clId="{C5A30B07-8ACD-4003-972E-9BA8EE96C835}" dt="2021-11-01T10:36:15.674" v="32" actId="20577"/>
          <ac:spMkLst>
            <pc:docMk/>
            <pc:sldMk cId="1698472972" sldId="456"/>
            <ac:spMk id="2" creationId="{47470EF6-90CE-4E6F-90B3-F04FF0A53CA3}"/>
          </ac:spMkLst>
        </pc:spChg>
      </pc:sldChg>
      <pc:sldChg chg="modSp">
        <pc:chgData name="LOUKIL, Zainab" userId="bab9806c-efc5-4e65-9b68-3e033ff096a8" providerId="ADAL" clId="{C5A30B07-8ACD-4003-972E-9BA8EE96C835}" dt="2021-11-02T15:59:37.064" v="86" actId="20577"/>
        <pc:sldMkLst>
          <pc:docMk/>
          <pc:sldMk cId="3957700426" sldId="465"/>
        </pc:sldMkLst>
        <pc:spChg chg="mod">
          <ac:chgData name="LOUKIL, Zainab" userId="bab9806c-efc5-4e65-9b68-3e033ff096a8" providerId="ADAL" clId="{C5A30B07-8ACD-4003-972E-9BA8EE96C835}" dt="2021-11-02T15:59:37.064" v="86" actId="20577"/>
          <ac:spMkLst>
            <pc:docMk/>
            <pc:sldMk cId="3957700426" sldId="465"/>
            <ac:spMk id="5" creationId="{88B52639-8E0F-42AA-9948-4AF706AAD7F1}"/>
          </ac:spMkLst>
        </pc:spChg>
      </pc:sldChg>
      <pc:sldChg chg="modSp">
        <pc:chgData name="LOUKIL, Zainab" userId="bab9806c-efc5-4e65-9b68-3e033ff096a8" providerId="ADAL" clId="{C5A30B07-8ACD-4003-972E-9BA8EE96C835}" dt="2021-11-01T10:37:20.019" v="85" actId="14100"/>
        <pc:sldMkLst>
          <pc:docMk/>
          <pc:sldMk cId="2313951906" sldId="474"/>
        </pc:sldMkLst>
        <pc:spChg chg="mod">
          <ac:chgData name="LOUKIL, Zainab" userId="bab9806c-efc5-4e65-9b68-3e033ff096a8" providerId="ADAL" clId="{C5A30B07-8ACD-4003-972E-9BA8EE96C835}" dt="2021-11-01T10:37:20.019" v="85" actId="14100"/>
          <ac:spMkLst>
            <pc:docMk/>
            <pc:sldMk cId="2313951906" sldId="474"/>
            <ac:spMk id="3" creationId="{9891C6A7-D852-48CD-967A-DD29F66F4B3E}"/>
          </ac:spMkLst>
        </pc:spChg>
      </pc:sldChg>
    </pc:docChg>
  </pc:docChgLst>
  <pc:docChgLst>
    <pc:chgData name="LOUKIL, Zainab" userId="bab9806c-efc5-4e65-9b68-3e033ff096a8" providerId="ADAL" clId="{1ABA939F-DA2F-4860-8D6D-779885EA19DF}"/>
    <pc:docChg chg="undo custSel addSld delSld modSld">
      <pc:chgData name="LOUKIL, Zainab" userId="bab9806c-efc5-4e65-9b68-3e033ff096a8" providerId="ADAL" clId="{1ABA939F-DA2F-4860-8D6D-779885EA19DF}" dt="2021-11-01T10:27:52.219" v="1098" actId="207"/>
      <pc:docMkLst>
        <pc:docMk/>
      </pc:docMkLst>
      <pc:sldChg chg="modSp add">
        <pc:chgData name="LOUKIL, Zainab" userId="bab9806c-efc5-4e65-9b68-3e033ff096a8" providerId="ADAL" clId="{1ABA939F-DA2F-4860-8D6D-779885EA19DF}" dt="2021-11-01T09:31:56.781" v="180" actId="2710"/>
        <pc:sldMkLst>
          <pc:docMk/>
          <pc:sldMk cId="2545805089" sldId="260"/>
        </pc:sldMkLst>
        <pc:spChg chg="mod">
          <ac:chgData name="LOUKIL, Zainab" userId="bab9806c-efc5-4e65-9b68-3e033ff096a8" providerId="ADAL" clId="{1ABA939F-DA2F-4860-8D6D-779885EA19DF}" dt="2021-11-01T09:30:51.119" v="140" actId="14100"/>
          <ac:spMkLst>
            <pc:docMk/>
            <pc:sldMk cId="2545805089" sldId="260"/>
            <ac:spMk id="10242" creationId="{F48B6573-8110-6B47-A8E5-7815670F15C6}"/>
          </ac:spMkLst>
        </pc:spChg>
        <pc:spChg chg="mod">
          <ac:chgData name="LOUKIL, Zainab" userId="bab9806c-efc5-4e65-9b68-3e033ff096a8" providerId="ADAL" clId="{1ABA939F-DA2F-4860-8D6D-779885EA19DF}" dt="2021-11-01T09:31:56.781" v="180" actId="2710"/>
          <ac:spMkLst>
            <pc:docMk/>
            <pc:sldMk cId="2545805089" sldId="260"/>
            <ac:spMk id="10243" creationId="{4B10D6D8-EC52-684E-B695-C0EE16C5452F}"/>
          </ac:spMkLst>
        </pc:spChg>
      </pc:sldChg>
      <pc:sldChg chg="modSp add">
        <pc:chgData name="LOUKIL, Zainab" userId="bab9806c-efc5-4e65-9b68-3e033ff096a8" providerId="ADAL" clId="{1ABA939F-DA2F-4860-8D6D-779885EA19DF}" dt="2021-11-01T09:32:06.308" v="183" actId="123"/>
        <pc:sldMkLst>
          <pc:docMk/>
          <pc:sldMk cId="3752262628" sldId="261"/>
        </pc:sldMkLst>
        <pc:spChg chg="mod">
          <ac:chgData name="LOUKIL, Zainab" userId="bab9806c-efc5-4e65-9b68-3e033ff096a8" providerId="ADAL" clId="{1ABA939F-DA2F-4860-8D6D-779885EA19DF}" dt="2021-11-01T09:30:56.433" v="141" actId="108"/>
          <ac:spMkLst>
            <pc:docMk/>
            <pc:sldMk cId="3752262628" sldId="261"/>
            <ac:spMk id="11266" creationId="{7D9E5072-9ECB-714E-83BD-1ED359CB71A0}"/>
          </ac:spMkLst>
        </pc:spChg>
        <pc:spChg chg="mod">
          <ac:chgData name="LOUKIL, Zainab" userId="bab9806c-efc5-4e65-9b68-3e033ff096a8" providerId="ADAL" clId="{1ABA939F-DA2F-4860-8D6D-779885EA19DF}" dt="2021-11-01T09:32:06.308" v="183" actId="123"/>
          <ac:spMkLst>
            <pc:docMk/>
            <pc:sldMk cId="3752262628" sldId="261"/>
            <ac:spMk id="11267" creationId="{BA67E556-1888-3746-B67D-887FF473FAEC}"/>
          </ac:spMkLst>
        </pc:spChg>
      </pc:sldChg>
      <pc:sldChg chg="modSp add">
        <pc:chgData name="LOUKIL, Zainab" userId="bab9806c-efc5-4e65-9b68-3e033ff096a8" providerId="ADAL" clId="{1ABA939F-DA2F-4860-8D6D-779885EA19DF}" dt="2021-11-01T09:32:19.391" v="187" actId="123"/>
        <pc:sldMkLst>
          <pc:docMk/>
          <pc:sldMk cId="2034795366" sldId="262"/>
        </pc:sldMkLst>
        <pc:spChg chg="mod">
          <ac:chgData name="LOUKIL, Zainab" userId="bab9806c-efc5-4e65-9b68-3e033ff096a8" providerId="ADAL" clId="{1ABA939F-DA2F-4860-8D6D-779885EA19DF}" dt="2021-11-01T09:31:05.768" v="142" actId="108"/>
          <ac:spMkLst>
            <pc:docMk/>
            <pc:sldMk cId="2034795366" sldId="262"/>
            <ac:spMk id="12290" creationId="{C91F27C2-58A6-EE4E-9421-DA8F2F8FDB41}"/>
          </ac:spMkLst>
        </pc:spChg>
        <pc:spChg chg="mod">
          <ac:chgData name="LOUKIL, Zainab" userId="bab9806c-efc5-4e65-9b68-3e033ff096a8" providerId="ADAL" clId="{1ABA939F-DA2F-4860-8D6D-779885EA19DF}" dt="2021-11-01T09:32:19.391" v="187" actId="123"/>
          <ac:spMkLst>
            <pc:docMk/>
            <pc:sldMk cId="2034795366" sldId="262"/>
            <ac:spMk id="12291" creationId="{88F3D1C1-E6D0-584A-BB48-D734A167CD84}"/>
          </ac:spMkLst>
        </pc:spChg>
      </pc:sldChg>
      <pc:sldChg chg="modSp add">
        <pc:chgData name="LOUKIL, Zainab" userId="bab9806c-efc5-4e65-9b68-3e033ff096a8" providerId="ADAL" clId="{1ABA939F-DA2F-4860-8D6D-779885EA19DF}" dt="2021-11-01T10:22:13.086" v="964" actId="5793"/>
        <pc:sldMkLst>
          <pc:docMk/>
          <pc:sldMk cId="2639400101" sldId="263"/>
        </pc:sldMkLst>
        <pc:spChg chg="mod">
          <ac:chgData name="LOUKIL, Zainab" userId="bab9806c-efc5-4e65-9b68-3e033ff096a8" providerId="ADAL" clId="{1ABA939F-DA2F-4860-8D6D-779885EA19DF}" dt="2021-11-01T09:33:39.707" v="200" actId="14100"/>
          <ac:spMkLst>
            <pc:docMk/>
            <pc:sldMk cId="2639400101" sldId="263"/>
            <ac:spMk id="13314" creationId="{1657F3F2-20B3-9B48-B231-B6460C0E4013}"/>
          </ac:spMkLst>
        </pc:spChg>
        <pc:spChg chg="mod">
          <ac:chgData name="LOUKIL, Zainab" userId="bab9806c-efc5-4e65-9b68-3e033ff096a8" providerId="ADAL" clId="{1ABA939F-DA2F-4860-8D6D-779885EA19DF}" dt="2021-11-01T10:22:13.086" v="964" actId="5793"/>
          <ac:spMkLst>
            <pc:docMk/>
            <pc:sldMk cId="2639400101" sldId="263"/>
            <ac:spMk id="13315" creationId="{54189C7B-99FA-3046-8303-54E467811298}"/>
          </ac:spMkLst>
        </pc:spChg>
      </pc:sldChg>
      <pc:sldChg chg="modSp add">
        <pc:chgData name="LOUKIL, Zainab" userId="bab9806c-efc5-4e65-9b68-3e033ff096a8" providerId="ADAL" clId="{1ABA939F-DA2F-4860-8D6D-779885EA19DF}" dt="2021-11-01T10:27:40.969" v="1097" actId="207"/>
        <pc:sldMkLst>
          <pc:docMk/>
          <pc:sldMk cId="845185943" sldId="265"/>
        </pc:sldMkLst>
        <pc:spChg chg="mod">
          <ac:chgData name="LOUKIL, Zainab" userId="bab9806c-efc5-4e65-9b68-3e033ff096a8" providerId="ADAL" clId="{1ABA939F-DA2F-4860-8D6D-779885EA19DF}" dt="2021-11-01T09:33:44.451" v="202" actId="14100"/>
          <ac:spMkLst>
            <pc:docMk/>
            <pc:sldMk cId="845185943" sldId="265"/>
            <ac:spMk id="15362" creationId="{ADFF75A7-10CC-0248-826E-41811E8CA519}"/>
          </ac:spMkLst>
        </pc:spChg>
        <pc:spChg chg="mod">
          <ac:chgData name="LOUKIL, Zainab" userId="bab9806c-efc5-4e65-9b68-3e033ff096a8" providerId="ADAL" clId="{1ABA939F-DA2F-4860-8D6D-779885EA19DF}" dt="2021-11-01T10:27:40.969" v="1097" actId="207"/>
          <ac:spMkLst>
            <pc:docMk/>
            <pc:sldMk cId="845185943" sldId="265"/>
            <ac:spMk id="15363" creationId="{5553D2A7-E2CA-054A-AC89-A2D04A69CF3A}"/>
          </ac:spMkLst>
        </pc:spChg>
      </pc:sldChg>
      <pc:sldChg chg="modSp add">
        <pc:chgData name="LOUKIL, Zainab" userId="bab9806c-efc5-4e65-9b68-3e033ff096a8" providerId="ADAL" clId="{1ABA939F-DA2F-4860-8D6D-779885EA19DF}" dt="2021-11-01T09:40:07.019" v="220" actId="113"/>
        <pc:sldMkLst>
          <pc:docMk/>
          <pc:sldMk cId="3166742477" sldId="266"/>
        </pc:sldMkLst>
        <pc:spChg chg="mod">
          <ac:chgData name="LOUKIL, Zainab" userId="bab9806c-efc5-4e65-9b68-3e033ff096a8" providerId="ADAL" clId="{1ABA939F-DA2F-4860-8D6D-779885EA19DF}" dt="2021-11-01T09:34:24.851" v="210" actId="108"/>
          <ac:spMkLst>
            <pc:docMk/>
            <pc:sldMk cId="3166742477" sldId="266"/>
            <ac:spMk id="16386" creationId="{8F7236BB-7445-6C40-80AC-310AC942330A}"/>
          </ac:spMkLst>
        </pc:spChg>
        <pc:spChg chg="mod">
          <ac:chgData name="LOUKIL, Zainab" userId="bab9806c-efc5-4e65-9b68-3e033ff096a8" providerId="ADAL" clId="{1ABA939F-DA2F-4860-8D6D-779885EA19DF}" dt="2021-11-01T09:40:07.019" v="220" actId="113"/>
          <ac:spMkLst>
            <pc:docMk/>
            <pc:sldMk cId="3166742477" sldId="266"/>
            <ac:spMk id="16387" creationId="{3072418E-5648-724B-BF8D-2A6AF1EE8C61}"/>
          </ac:spMkLst>
        </pc:spChg>
      </pc:sldChg>
      <pc:sldChg chg="modSp add">
        <pc:chgData name="LOUKIL, Zainab" userId="bab9806c-efc5-4e65-9b68-3e033ff096a8" providerId="ADAL" clId="{1ABA939F-DA2F-4860-8D6D-779885EA19DF}" dt="2021-11-01T09:41:11.545" v="243" actId="20577"/>
        <pc:sldMkLst>
          <pc:docMk/>
          <pc:sldMk cId="2578126872" sldId="268"/>
        </pc:sldMkLst>
        <pc:spChg chg="mod">
          <ac:chgData name="LOUKIL, Zainab" userId="bab9806c-efc5-4e65-9b68-3e033ff096a8" providerId="ADAL" clId="{1ABA939F-DA2F-4860-8D6D-779885EA19DF}" dt="2021-11-01T09:41:11.545" v="243" actId="20577"/>
          <ac:spMkLst>
            <pc:docMk/>
            <pc:sldMk cId="2578126872" sldId="268"/>
            <ac:spMk id="18435" creationId="{D90E3FA0-EFFB-6946-9F19-9C2FBE6A31B1}"/>
          </ac:spMkLst>
        </pc:spChg>
      </pc:sldChg>
      <pc:sldChg chg="modSp add">
        <pc:chgData name="LOUKIL, Zainab" userId="bab9806c-efc5-4e65-9b68-3e033ff096a8" providerId="ADAL" clId="{1ABA939F-DA2F-4860-8D6D-779885EA19DF}" dt="2021-11-01T09:41:57.171" v="270" actId="20577"/>
        <pc:sldMkLst>
          <pc:docMk/>
          <pc:sldMk cId="2563461206" sldId="269"/>
        </pc:sldMkLst>
        <pc:spChg chg="mod">
          <ac:chgData name="LOUKIL, Zainab" userId="bab9806c-efc5-4e65-9b68-3e033ff096a8" providerId="ADAL" clId="{1ABA939F-DA2F-4860-8D6D-779885EA19DF}" dt="2021-11-01T09:41:33.812" v="253" actId="20577"/>
          <ac:spMkLst>
            <pc:docMk/>
            <pc:sldMk cId="2563461206" sldId="269"/>
            <ac:spMk id="20482" creationId="{86EA2C49-222D-E04A-AD6D-312A6482CF03}"/>
          </ac:spMkLst>
        </pc:spChg>
        <pc:spChg chg="mod">
          <ac:chgData name="LOUKIL, Zainab" userId="bab9806c-efc5-4e65-9b68-3e033ff096a8" providerId="ADAL" clId="{1ABA939F-DA2F-4860-8D6D-779885EA19DF}" dt="2021-11-01T09:41:57.171" v="270" actId="20577"/>
          <ac:spMkLst>
            <pc:docMk/>
            <pc:sldMk cId="2563461206" sldId="269"/>
            <ac:spMk id="20483" creationId="{30C8B90C-7643-0F44-8623-970F4B175F91}"/>
          </ac:spMkLst>
        </pc:spChg>
      </pc:sldChg>
      <pc:sldChg chg="addSp delSp modSp add">
        <pc:chgData name="LOUKIL, Zainab" userId="bab9806c-efc5-4e65-9b68-3e033ff096a8" providerId="ADAL" clId="{1ABA939F-DA2F-4860-8D6D-779885EA19DF}" dt="2021-11-01T09:42:19.266" v="275" actId="1076"/>
        <pc:sldMkLst>
          <pc:docMk/>
          <pc:sldMk cId="2931628626" sldId="270"/>
        </pc:sldMkLst>
        <pc:spChg chg="add del mod">
          <ac:chgData name="LOUKIL, Zainab" userId="bab9806c-efc5-4e65-9b68-3e033ff096a8" providerId="ADAL" clId="{1ABA939F-DA2F-4860-8D6D-779885EA19DF}" dt="2021-11-01T09:42:14.874" v="272" actId="478"/>
          <ac:spMkLst>
            <pc:docMk/>
            <pc:sldMk cId="2931628626" sldId="270"/>
            <ac:spMk id="2" creationId="{4DD1796A-493C-49E4-963F-809DAD2CBA8C}"/>
          </ac:spMkLst>
        </pc:spChg>
        <pc:spChg chg="add del mod">
          <ac:chgData name="LOUKIL, Zainab" userId="bab9806c-efc5-4e65-9b68-3e033ff096a8" providerId="ADAL" clId="{1ABA939F-DA2F-4860-8D6D-779885EA19DF}" dt="2021-11-01T09:42:18.085" v="274" actId="478"/>
          <ac:spMkLst>
            <pc:docMk/>
            <pc:sldMk cId="2931628626" sldId="270"/>
            <ac:spMk id="3" creationId="{DC3A8A5A-3251-46EB-88F4-9EA03FC102B2}"/>
          </ac:spMkLst>
        </pc:spChg>
        <pc:picChg chg="mod">
          <ac:chgData name="LOUKIL, Zainab" userId="bab9806c-efc5-4e65-9b68-3e033ff096a8" providerId="ADAL" clId="{1ABA939F-DA2F-4860-8D6D-779885EA19DF}" dt="2021-11-01T09:42:19.266" v="275" actId="1076"/>
          <ac:picMkLst>
            <pc:docMk/>
            <pc:sldMk cId="2931628626" sldId="270"/>
            <ac:picMk id="5" creationId="{2E23C851-9592-744D-B013-A8B5D7ECB65B}"/>
          </ac:picMkLst>
        </pc:picChg>
      </pc:sldChg>
      <pc:sldChg chg="modSp add">
        <pc:chgData name="LOUKIL, Zainab" userId="bab9806c-efc5-4e65-9b68-3e033ff096a8" providerId="ADAL" clId="{1ABA939F-DA2F-4860-8D6D-779885EA19DF}" dt="2021-11-01T09:42:44.250" v="280" actId="1076"/>
        <pc:sldMkLst>
          <pc:docMk/>
          <pc:sldMk cId="3004713858" sldId="272"/>
        </pc:sldMkLst>
        <pc:spChg chg="mod">
          <ac:chgData name="LOUKIL, Zainab" userId="bab9806c-efc5-4e65-9b68-3e033ff096a8" providerId="ADAL" clId="{1ABA939F-DA2F-4860-8D6D-779885EA19DF}" dt="2021-11-01T09:42:44.250" v="280" actId="1076"/>
          <ac:spMkLst>
            <pc:docMk/>
            <pc:sldMk cId="3004713858" sldId="272"/>
            <ac:spMk id="2" creationId="{BDCB5C24-BF1E-CE41-9412-D94C7CC0DCA3}"/>
          </ac:spMkLst>
        </pc:spChg>
        <pc:spChg chg="mod">
          <ac:chgData name="LOUKIL, Zainab" userId="bab9806c-efc5-4e65-9b68-3e033ff096a8" providerId="ADAL" clId="{1ABA939F-DA2F-4860-8D6D-779885EA19DF}" dt="2021-11-01T09:42:41.411" v="279" actId="2710"/>
          <ac:spMkLst>
            <pc:docMk/>
            <pc:sldMk cId="3004713858" sldId="272"/>
            <ac:spMk id="23555" creationId="{D9A63C7A-E8BD-A847-8578-B506F0A84299}"/>
          </ac:spMkLst>
        </pc:spChg>
      </pc:sldChg>
      <pc:sldChg chg="modSp add">
        <pc:chgData name="LOUKIL, Zainab" userId="bab9806c-efc5-4e65-9b68-3e033ff096a8" providerId="ADAL" clId="{1ABA939F-DA2F-4860-8D6D-779885EA19DF}" dt="2021-11-01T09:41:24.046" v="248" actId="20577"/>
        <pc:sldMkLst>
          <pc:docMk/>
          <pc:sldMk cId="987984381" sldId="273"/>
        </pc:sldMkLst>
        <pc:spChg chg="mod">
          <ac:chgData name="LOUKIL, Zainab" userId="bab9806c-efc5-4e65-9b68-3e033ff096a8" providerId="ADAL" clId="{1ABA939F-DA2F-4860-8D6D-779885EA19DF}" dt="2021-11-01T09:41:24.046" v="248" actId="20577"/>
          <ac:spMkLst>
            <pc:docMk/>
            <pc:sldMk cId="987984381" sldId="273"/>
            <ac:spMk id="19459" creationId="{3DE2D5AC-D5D3-5749-899A-D3F55DFA05D5}"/>
          </ac:spMkLst>
        </pc:spChg>
      </pc:sldChg>
      <pc:sldChg chg="modSp add">
        <pc:chgData name="LOUKIL, Zainab" userId="bab9806c-efc5-4e65-9b68-3e033ff096a8" providerId="ADAL" clId="{1ABA939F-DA2F-4860-8D6D-779885EA19DF}" dt="2021-11-01T09:42:54.674" v="284" actId="14100"/>
        <pc:sldMkLst>
          <pc:docMk/>
          <pc:sldMk cId="3564434741" sldId="274"/>
        </pc:sldMkLst>
        <pc:spChg chg="mod">
          <ac:chgData name="LOUKIL, Zainab" userId="bab9806c-efc5-4e65-9b68-3e033ff096a8" providerId="ADAL" clId="{1ABA939F-DA2F-4860-8D6D-779885EA19DF}" dt="2021-11-01T09:42:54.674" v="284" actId="14100"/>
          <ac:spMkLst>
            <pc:docMk/>
            <pc:sldMk cId="3564434741" sldId="274"/>
            <ac:spMk id="24579" creationId="{9F32D5E9-41D3-C941-AF66-90A588A476EF}"/>
          </ac:spMkLst>
        </pc:spChg>
      </pc:sldChg>
      <pc:sldChg chg="add">
        <pc:chgData name="LOUKIL, Zainab" userId="bab9806c-efc5-4e65-9b68-3e033ff096a8" providerId="ADAL" clId="{1ABA939F-DA2F-4860-8D6D-779885EA19DF}" dt="2021-11-01T09:29:41.919" v="87"/>
        <pc:sldMkLst>
          <pc:docMk/>
          <pc:sldMk cId="1261365167" sldId="275"/>
        </pc:sldMkLst>
      </pc:sldChg>
      <pc:sldChg chg="modSp add">
        <pc:chgData name="LOUKIL, Zainab" userId="bab9806c-efc5-4e65-9b68-3e033ff096a8" providerId="ADAL" clId="{1ABA939F-DA2F-4860-8D6D-779885EA19DF}" dt="2021-11-01T09:43:41.155" v="305" actId="27636"/>
        <pc:sldMkLst>
          <pc:docMk/>
          <pc:sldMk cId="4111772462" sldId="277"/>
        </pc:sldMkLst>
        <pc:spChg chg="mod">
          <ac:chgData name="LOUKIL, Zainab" userId="bab9806c-efc5-4e65-9b68-3e033ff096a8" providerId="ADAL" clId="{1ABA939F-DA2F-4860-8D6D-779885EA19DF}" dt="2021-11-01T09:29:48.902" v="107" actId="27636"/>
          <ac:spMkLst>
            <pc:docMk/>
            <pc:sldMk cId="4111772462" sldId="277"/>
            <ac:spMk id="27650" creationId="{2402EC36-8255-A745-94D8-43E23A974E15}"/>
          </ac:spMkLst>
        </pc:spChg>
        <pc:spChg chg="mod">
          <ac:chgData name="LOUKIL, Zainab" userId="bab9806c-efc5-4e65-9b68-3e033ff096a8" providerId="ADAL" clId="{1ABA939F-DA2F-4860-8D6D-779885EA19DF}" dt="2021-11-01T09:43:41.155" v="305" actId="27636"/>
          <ac:spMkLst>
            <pc:docMk/>
            <pc:sldMk cId="4111772462" sldId="277"/>
            <ac:spMk id="27651" creationId="{00BF092F-366A-6E45-BD39-AC566CCBCC7B}"/>
          </ac:spMkLst>
        </pc:spChg>
      </pc:sldChg>
      <pc:sldChg chg="modSp add">
        <pc:chgData name="LOUKIL, Zainab" userId="bab9806c-efc5-4e65-9b68-3e033ff096a8" providerId="ADAL" clId="{1ABA939F-DA2F-4860-8D6D-779885EA19DF}" dt="2021-11-01T09:43:53.073" v="306" actId="2710"/>
        <pc:sldMkLst>
          <pc:docMk/>
          <pc:sldMk cId="3328320023" sldId="278"/>
        </pc:sldMkLst>
        <pc:spChg chg="mod">
          <ac:chgData name="LOUKIL, Zainab" userId="bab9806c-efc5-4e65-9b68-3e033ff096a8" providerId="ADAL" clId="{1ABA939F-DA2F-4860-8D6D-779885EA19DF}" dt="2021-11-01T09:43:53.073" v="306" actId="2710"/>
          <ac:spMkLst>
            <pc:docMk/>
            <pc:sldMk cId="3328320023" sldId="278"/>
            <ac:spMk id="28675" creationId="{C1B6FF24-49AD-A649-ADDE-ACA5694D787B}"/>
          </ac:spMkLst>
        </pc:spChg>
      </pc:sldChg>
      <pc:sldChg chg="modSp add">
        <pc:chgData name="LOUKIL, Zainab" userId="bab9806c-efc5-4e65-9b68-3e033ff096a8" providerId="ADAL" clId="{1ABA939F-DA2F-4860-8D6D-779885EA19DF}" dt="2021-11-01T09:44:10.362" v="313" actId="20577"/>
        <pc:sldMkLst>
          <pc:docMk/>
          <pc:sldMk cId="4085885497" sldId="279"/>
        </pc:sldMkLst>
        <pc:spChg chg="mod">
          <ac:chgData name="LOUKIL, Zainab" userId="bab9806c-efc5-4e65-9b68-3e033ff096a8" providerId="ADAL" clId="{1ABA939F-DA2F-4860-8D6D-779885EA19DF}" dt="2021-11-01T09:44:10.362" v="313" actId="20577"/>
          <ac:spMkLst>
            <pc:docMk/>
            <pc:sldMk cId="4085885497" sldId="279"/>
            <ac:spMk id="29699" creationId="{ABDF674C-0AB0-0F40-9C31-EDBA1FEB51EA}"/>
          </ac:spMkLst>
        </pc:spChg>
      </pc:sldChg>
      <pc:sldChg chg="modSp add">
        <pc:chgData name="LOUKIL, Zainab" userId="bab9806c-efc5-4e65-9b68-3e033ff096a8" providerId="ADAL" clId="{1ABA939F-DA2F-4860-8D6D-779885EA19DF}" dt="2021-11-01T09:46:26.524" v="628" actId="14100"/>
        <pc:sldMkLst>
          <pc:docMk/>
          <pc:sldMk cId="3035487232" sldId="280"/>
        </pc:sldMkLst>
        <pc:spChg chg="mod">
          <ac:chgData name="LOUKIL, Zainab" userId="bab9806c-efc5-4e65-9b68-3e033ff096a8" providerId="ADAL" clId="{1ABA939F-DA2F-4860-8D6D-779885EA19DF}" dt="2021-11-01T09:46:21.486" v="627" actId="1038"/>
          <ac:spMkLst>
            <pc:docMk/>
            <pc:sldMk cId="3035487232" sldId="280"/>
            <ac:spMk id="28676" creationId="{538574F6-3A9F-B64A-949D-DA8B451DB700}"/>
          </ac:spMkLst>
        </pc:spChg>
        <pc:spChg chg="mod">
          <ac:chgData name="LOUKIL, Zainab" userId="bab9806c-efc5-4e65-9b68-3e033ff096a8" providerId="ADAL" clId="{1ABA939F-DA2F-4860-8D6D-779885EA19DF}" dt="2021-11-01T09:46:21.486" v="627" actId="1038"/>
          <ac:spMkLst>
            <pc:docMk/>
            <pc:sldMk cId="3035487232" sldId="280"/>
            <ac:spMk id="28679" creationId="{1F513229-26E2-1942-A317-97BAD5FD38F0}"/>
          </ac:spMkLst>
        </pc:spChg>
        <pc:spChg chg="mod">
          <ac:chgData name="LOUKIL, Zainab" userId="bab9806c-efc5-4e65-9b68-3e033ff096a8" providerId="ADAL" clId="{1ABA939F-DA2F-4860-8D6D-779885EA19DF}" dt="2021-11-01T09:46:21.486" v="627" actId="1038"/>
          <ac:spMkLst>
            <pc:docMk/>
            <pc:sldMk cId="3035487232" sldId="280"/>
            <ac:spMk id="28681" creationId="{2C816890-CA40-7A47-A04E-C04DDF12ACE8}"/>
          </ac:spMkLst>
        </pc:spChg>
        <pc:spChg chg="mod">
          <ac:chgData name="LOUKIL, Zainab" userId="bab9806c-efc5-4e65-9b68-3e033ff096a8" providerId="ADAL" clId="{1ABA939F-DA2F-4860-8D6D-779885EA19DF}" dt="2021-11-01T09:29:48.911" v="109" actId="27636"/>
          <ac:spMkLst>
            <pc:docMk/>
            <pc:sldMk cId="3035487232" sldId="280"/>
            <ac:spMk id="30722" creationId="{7C2A33E8-81DC-D74C-9C6F-5A4C93A69E7D}"/>
          </ac:spMkLst>
        </pc:spChg>
        <pc:spChg chg="mod">
          <ac:chgData name="LOUKIL, Zainab" userId="bab9806c-efc5-4e65-9b68-3e033ff096a8" providerId="ADAL" clId="{1ABA939F-DA2F-4860-8D6D-779885EA19DF}" dt="2021-11-01T09:46:26.524" v="628" actId="14100"/>
          <ac:spMkLst>
            <pc:docMk/>
            <pc:sldMk cId="3035487232" sldId="280"/>
            <ac:spMk id="30723" creationId="{B841311B-FAE5-8643-9FE5-1146154C3FDB}"/>
          </ac:spMkLst>
        </pc:spChg>
        <pc:spChg chg="mod">
          <ac:chgData name="LOUKIL, Zainab" userId="bab9806c-efc5-4e65-9b68-3e033ff096a8" providerId="ADAL" clId="{1ABA939F-DA2F-4860-8D6D-779885EA19DF}" dt="2021-11-01T09:46:21.486" v="627" actId="1038"/>
          <ac:spMkLst>
            <pc:docMk/>
            <pc:sldMk cId="3035487232" sldId="280"/>
            <ac:spMk id="30725" creationId="{026E9C16-FFE5-DD46-84EC-49511BDA6C05}"/>
          </ac:spMkLst>
        </pc:spChg>
        <pc:spChg chg="mod">
          <ac:chgData name="LOUKIL, Zainab" userId="bab9806c-efc5-4e65-9b68-3e033ff096a8" providerId="ADAL" clId="{1ABA939F-DA2F-4860-8D6D-779885EA19DF}" dt="2021-11-01T09:46:21.486" v="627" actId="1038"/>
          <ac:spMkLst>
            <pc:docMk/>
            <pc:sldMk cId="3035487232" sldId="280"/>
            <ac:spMk id="30726" creationId="{25DC7015-0FA1-8A43-8927-22EDB5B49AAC}"/>
          </ac:spMkLst>
        </pc:spChg>
        <pc:spChg chg="mod">
          <ac:chgData name="LOUKIL, Zainab" userId="bab9806c-efc5-4e65-9b68-3e033ff096a8" providerId="ADAL" clId="{1ABA939F-DA2F-4860-8D6D-779885EA19DF}" dt="2021-11-01T09:46:21.486" v="627" actId="1038"/>
          <ac:spMkLst>
            <pc:docMk/>
            <pc:sldMk cId="3035487232" sldId="280"/>
            <ac:spMk id="30728" creationId="{991ABC89-D19F-7245-BEF2-9260DFDD7E57}"/>
          </ac:spMkLst>
        </pc:spChg>
      </pc:sldChg>
      <pc:sldChg chg="modSp add">
        <pc:chgData name="LOUKIL, Zainab" userId="bab9806c-efc5-4e65-9b68-3e033ff096a8" providerId="ADAL" clId="{1ABA939F-DA2F-4860-8D6D-779885EA19DF}" dt="2021-11-01T09:46:41.067" v="631" actId="123"/>
        <pc:sldMkLst>
          <pc:docMk/>
          <pc:sldMk cId="1570789989" sldId="281"/>
        </pc:sldMkLst>
        <pc:spChg chg="mod">
          <ac:chgData name="LOUKIL, Zainab" userId="bab9806c-efc5-4e65-9b68-3e033ff096a8" providerId="ADAL" clId="{1ABA939F-DA2F-4860-8D6D-779885EA19DF}" dt="2021-11-01T09:46:41.067" v="631" actId="123"/>
          <ac:spMkLst>
            <pc:docMk/>
            <pc:sldMk cId="1570789989" sldId="281"/>
            <ac:spMk id="31747" creationId="{9B998388-10BA-B347-B711-1B8783A62CA4}"/>
          </ac:spMkLst>
        </pc:spChg>
      </pc:sldChg>
      <pc:sldChg chg="modSp add">
        <pc:chgData name="LOUKIL, Zainab" userId="bab9806c-efc5-4e65-9b68-3e033ff096a8" providerId="ADAL" clId="{1ABA939F-DA2F-4860-8D6D-779885EA19DF}" dt="2021-11-01T09:46:52.583" v="637" actId="20577"/>
        <pc:sldMkLst>
          <pc:docMk/>
          <pc:sldMk cId="3233845610" sldId="282"/>
        </pc:sldMkLst>
        <pc:spChg chg="mod">
          <ac:chgData name="LOUKIL, Zainab" userId="bab9806c-efc5-4e65-9b68-3e033ff096a8" providerId="ADAL" clId="{1ABA939F-DA2F-4860-8D6D-779885EA19DF}" dt="2021-11-01T09:46:52.583" v="637" actId="20577"/>
          <ac:spMkLst>
            <pc:docMk/>
            <pc:sldMk cId="3233845610" sldId="282"/>
            <ac:spMk id="32771" creationId="{D2CD9E4D-0C14-2642-A1F3-6DD5D2D91DBB}"/>
          </ac:spMkLst>
        </pc:spChg>
      </pc:sldChg>
      <pc:sldChg chg="modSp add">
        <pc:chgData name="LOUKIL, Zainab" userId="bab9806c-efc5-4e65-9b68-3e033ff096a8" providerId="ADAL" clId="{1ABA939F-DA2F-4860-8D6D-779885EA19DF}" dt="2021-11-01T09:47:18.369" v="642" actId="2710"/>
        <pc:sldMkLst>
          <pc:docMk/>
          <pc:sldMk cId="3064070138" sldId="283"/>
        </pc:sldMkLst>
        <pc:spChg chg="mod">
          <ac:chgData name="LOUKIL, Zainab" userId="bab9806c-efc5-4e65-9b68-3e033ff096a8" providerId="ADAL" clId="{1ABA939F-DA2F-4860-8D6D-779885EA19DF}" dt="2021-11-01T09:47:18.369" v="642" actId="2710"/>
          <ac:spMkLst>
            <pc:docMk/>
            <pc:sldMk cId="3064070138" sldId="283"/>
            <ac:spMk id="33795" creationId="{71F8A133-D205-2D4D-8F02-4FB88C4A5CD7}"/>
          </ac:spMkLst>
        </pc:spChg>
      </pc:sldChg>
      <pc:sldChg chg="modSp add">
        <pc:chgData name="LOUKIL, Zainab" userId="bab9806c-efc5-4e65-9b68-3e033ff096a8" providerId="ADAL" clId="{1ABA939F-DA2F-4860-8D6D-779885EA19DF}" dt="2021-11-01T09:48:34.272" v="676" actId="6549"/>
        <pc:sldMkLst>
          <pc:docMk/>
          <pc:sldMk cId="2407741201" sldId="285"/>
        </pc:sldMkLst>
        <pc:spChg chg="mod">
          <ac:chgData name="LOUKIL, Zainab" userId="bab9806c-efc5-4e65-9b68-3e033ff096a8" providerId="ADAL" clId="{1ABA939F-DA2F-4860-8D6D-779885EA19DF}" dt="2021-11-01T09:48:34.272" v="676" actId="6549"/>
          <ac:spMkLst>
            <pc:docMk/>
            <pc:sldMk cId="2407741201" sldId="285"/>
            <ac:spMk id="35843" creationId="{689DAF0D-9162-8844-9E8D-176D41F0702D}"/>
          </ac:spMkLst>
        </pc:spChg>
      </pc:sldChg>
      <pc:sldChg chg="modSp add">
        <pc:chgData name="LOUKIL, Zainab" userId="bab9806c-efc5-4e65-9b68-3e033ff096a8" providerId="ADAL" clId="{1ABA939F-DA2F-4860-8D6D-779885EA19DF}" dt="2021-11-01T09:48:56.993" v="684" actId="123"/>
        <pc:sldMkLst>
          <pc:docMk/>
          <pc:sldMk cId="1498100995" sldId="286"/>
        </pc:sldMkLst>
        <pc:spChg chg="mod">
          <ac:chgData name="LOUKIL, Zainab" userId="bab9806c-efc5-4e65-9b68-3e033ff096a8" providerId="ADAL" clId="{1ABA939F-DA2F-4860-8D6D-779885EA19DF}" dt="2021-11-01T09:48:56.993" v="684" actId="123"/>
          <ac:spMkLst>
            <pc:docMk/>
            <pc:sldMk cId="1498100995" sldId="286"/>
            <ac:spMk id="36867" creationId="{DF52BF72-E593-0344-92B1-D314811108EE}"/>
          </ac:spMkLst>
        </pc:spChg>
      </pc:sldChg>
      <pc:sldChg chg="modSp add">
        <pc:chgData name="LOUKIL, Zainab" userId="bab9806c-efc5-4e65-9b68-3e033ff096a8" providerId="ADAL" clId="{1ABA939F-DA2F-4860-8D6D-779885EA19DF}" dt="2021-11-01T09:49:49.739" v="704" actId="2710"/>
        <pc:sldMkLst>
          <pc:docMk/>
          <pc:sldMk cId="1012733555" sldId="287"/>
        </pc:sldMkLst>
        <pc:spChg chg="mod">
          <ac:chgData name="LOUKIL, Zainab" userId="bab9806c-efc5-4e65-9b68-3e033ff096a8" providerId="ADAL" clId="{1ABA939F-DA2F-4860-8D6D-779885EA19DF}" dt="2021-11-01T09:49:49.739" v="704" actId="2710"/>
          <ac:spMkLst>
            <pc:docMk/>
            <pc:sldMk cId="1012733555" sldId="287"/>
            <ac:spMk id="38915" creationId="{C813AA02-21AD-8E43-9C80-0077FCE9D4CD}"/>
          </ac:spMkLst>
        </pc:spChg>
      </pc:sldChg>
      <pc:sldChg chg="modSp add">
        <pc:chgData name="LOUKIL, Zainab" userId="bab9806c-efc5-4e65-9b68-3e033ff096a8" providerId="ADAL" clId="{1ABA939F-DA2F-4860-8D6D-779885EA19DF}" dt="2021-11-01T09:49:57.493" v="707" actId="123"/>
        <pc:sldMkLst>
          <pc:docMk/>
          <pc:sldMk cId="866122788" sldId="297"/>
        </pc:sldMkLst>
        <pc:spChg chg="mod">
          <ac:chgData name="LOUKIL, Zainab" userId="bab9806c-efc5-4e65-9b68-3e033ff096a8" providerId="ADAL" clId="{1ABA939F-DA2F-4860-8D6D-779885EA19DF}" dt="2021-11-01T09:49:57.493" v="707" actId="123"/>
          <ac:spMkLst>
            <pc:docMk/>
            <pc:sldMk cId="866122788" sldId="297"/>
            <ac:spMk id="54275" creationId="{5E55ED33-1372-4A49-A4E5-6B1E6256C5F1}"/>
          </ac:spMkLst>
        </pc:spChg>
      </pc:sldChg>
      <pc:sldChg chg="modSp add">
        <pc:chgData name="LOUKIL, Zainab" userId="bab9806c-efc5-4e65-9b68-3e033ff096a8" providerId="ADAL" clId="{1ABA939F-DA2F-4860-8D6D-779885EA19DF}" dt="2021-11-01T09:50:31.565" v="721" actId="123"/>
        <pc:sldMkLst>
          <pc:docMk/>
          <pc:sldMk cId="387381787" sldId="299"/>
        </pc:sldMkLst>
        <pc:spChg chg="mod">
          <ac:chgData name="LOUKIL, Zainab" userId="bab9806c-efc5-4e65-9b68-3e033ff096a8" providerId="ADAL" clId="{1ABA939F-DA2F-4860-8D6D-779885EA19DF}" dt="2021-11-01T09:50:31.565" v="721" actId="123"/>
          <ac:spMkLst>
            <pc:docMk/>
            <pc:sldMk cId="387381787" sldId="299"/>
            <ac:spMk id="56323" creationId="{79640B39-7842-E14A-938C-3F8F175B6C84}"/>
          </ac:spMkLst>
        </pc:spChg>
      </pc:sldChg>
      <pc:sldChg chg="modSp add">
        <pc:chgData name="LOUKIL, Zainab" userId="bab9806c-efc5-4e65-9b68-3e033ff096a8" providerId="ADAL" clId="{1ABA939F-DA2F-4860-8D6D-779885EA19DF}" dt="2021-11-01T09:50:46.612" v="726" actId="12"/>
        <pc:sldMkLst>
          <pc:docMk/>
          <pc:sldMk cId="2395639462" sldId="301"/>
        </pc:sldMkLst>
        <pc:spChg chg="mod">
          <ac:chgData name="LOUKIL, Zainab" userId="bab9806c-efc5-4e65-9b68-3e033ff096a8" providerId="ADAL" clId="{1ABA939F-DA2F-4860-8D6D-779885EA19DF}" dt="2021-11-01T09:50:46.612" v="726" actId="12"/>
          <ac:spMkLst>
            <pc:docMk/>
            <pc:sldMk cId="2395639462" sldId="301"/>
            <ac:spMk id="58371" creationId="{46E82FD9-C1B7-3247-8F06-7C10B6769655}"/>
          </ac:spMkLst>
        </pc:spChg>
      </pc:sldChg>
      <pc:sldChg chg="modSp add">
        <pc:chgData name="LOUKIL, Zainab" userId="bab9806c-efc5-4e65-9b68-3e033ff096a8" providerId="ADAL" clId="{1ABA939F-DA2F-4860-8D6D-779885EA19DF}" dt="2021-11-01T09:51:26.126" v="744" actId="123"/>
        <pc:sldMkLst>
          <pc:docMk/>
          <pc:sldMk cId="2572355647" sldId="304"/>
        </pc:sldMkLst>
        <pc:spChg chg="mod">
          <ac:chgData name="LOUKIL, Zainab" userId="bab9806c-efc5-4e65-9b68-3e033ff096a8" providerId="ADAL" clId="{1ABA939F-DA2F-4860-8D6D-779885EA19DF}" dt="2021-11-01T09:51:26.126" v="744" actId="123"/>
          <ac:spMkLst>
            <pc:docMk/>
            <pc:sldMk cId="2572355647" sldId="304"/>
            <ac:spMk id="61443" creationId="{A96DD028-B274-514C-B542-129D0D843210}"/>
          </ac:spMkLst>
        </pc:spChg>
      </pc:sldChg>
      <pc:sldChg chg="modSp add">
        <pc:chgData name="LOUKIL, Zainab" userId="bab9806c-efc5-4e65-9b68-3e033ff096a8" providerId="ADAL" clId="{1ABA939F-DA2F-4860-8D6D-779885EA19DF}" dt="2021-11-01T09:52:45.306" v="765" actId="108"/>
        <pc:sldMkLst>
          <pc:docMk/>
          <pc:sldMk cId="1692381041" sldId="306"/>
        </pc:sldMkLst>
        <pc:spChg chg="mod">
          <ac:chgData name="LOUKIL, Zainab" userId="bab9806c-efc5-4e65-9b68-3e033ff096a8" providerId="ADAL" clId="{1ABA939F-DA2F-4860-8D6D-779885EA19DF}" dt="2021-11-01T09:51:50.293" v="754" actId="123"/>
          <ac:spMkLst>
            <pc:docMk/>
            <pc:sldMk cId="1692381041" sldId="306"/>
            <ac:spMk id="5" creationId="{A7DDFF7C-CC13-1C46-8C02-5D7AFFF023BB}"/>
          </ac:spMkLst>
        </pc:spChg>
        <pc:spChg chg="mod">
          <ac:chgData name="LOUKIL, Zainab" userId="bab9806c-efc5-4e65-9b68-3e033ff096a8" providerId="ADAL" clId="{1ABA939F-DA2F-4860-8D6D-779885EA19DF}" dt="2021-11-01T09:52:45.306" v="765" actId="108"/>
          <ac:spMkLst>
            <pc:docMk/>
            <pc:sldMk cId="1692381041" sldId="306"/>
            <ac:spMk id="63490" creationId="{827659B7-9455-EF43-B31D-CEFA6E91DD9F}"/>
          </ac:spMkLst>
        </pc:spChg>
      </pc:sldChg>
      <pc:sldChg chg="modSp add">
        <pc:chgData name="LOUKIL, Zainab" userId="bab9806c-efc5-4e65-9b68-3e033ff096a8" providerId="ADAL" clId="{1ABA939F-DA2F-4860-8D6D-779885EA19DF}" dt="2021-11-01T09:59:23.911" v="812" actId="2710"/>
        <pc:sldMkLst>
          <pc:docMk/>
          <pc:sldMk cId="513013895" sldId="311"/>
        </pc:sldMkLst>
        <pc:spChg chg="mod">
          <ac:chgData name="LOUKIL, Zainab" userId="bab9806c-efc5-4e65-9b68-3e033ff096a8" providerId="ADAL" clId="{1ABA939F-DA2F-4860-8D6D-779885EA19DF}" dt="2021-11-01T09:59:23.911" v="812" actId="2710"/>
          <ac:spMkLst>
            <pc:docMk/>
            <pc:sldMk cId="513013895" sldId="311"/>
            <ac:spMk id="71683" creationId="{43AF6776-03B0-3E4A-9873-68F2CFC8DDFE}"/>
          </ac:spMkLst>
        </pc:spChg>
        <pc:picChg chg="mod">
          <ac:chgData name="LOUKIL, Zainab" userId="bab9806c-efc5-4e65-9b68-3e033ff096a8" providerId="ADAL" clId="{1ABA939F-DA2F-4860-8D6D-779885EA19DF}" dt="2021-11-01T09:59:18.904" v="810" actId="1076"/>
          <ac:picMkLst>
            <pc:docMk/>
            <pc:sldMk cId="513013895" sldId="311"/>
            <ac:picMk id="71684" creationId="{74BE4FFB-AAD4-E040-8EF1-532E3A1300C7}"/>
          </ac:picMkLst>
        </pc:picChg>
      </pc:sldChg>
      <pc:sldChg chg="modSp add">
        <pc:chgData name="LOUKIL, Zainab" userId="bab9806c-efc5-4e65-9b68-3e033ff096a8" providerId="ADAL" clId="{1ABA939F-DA2F-4860-8D6D-779885EA19DF}" dt="2021-11-01T09:59:37.317" v="815" actId="123"/>
        <pc:sldMkLst>
          <pc:docMk/>
          <pc:sldMk cId="2379969148" sldId="312"/>
        </pc:sldMkLst>
        <pc:spChg chg="mod">
          <ac:chgData name="LOUKIL, Zainab" userId="bab9806c-efc5-4e65-9b68-3e033ff096a8" providerId="ADAL" clId="{1ABA939F-DA2F-4860-8D6D-779885EA19DF}" dt="2021-11-01T09:59:37.317" v="815" actId="123"/>
          <ac:spMkLst>
            <pc:docMk/>
            <pc:sldMk cId="2379969148" sldId="312"/>
            <ac:spMk id="72707" creationId="{D243D1C5-B6C0-5647-A0F0-0B2C18EAB5E4}"/>
          </ac:spMkLst>
        </pc:spChg>
      </pc:sldChg>
      <pc:sldChg chg="modSp add">
        <pc:chgData name="LOUKIL, Zainab" userId="bab9806c-efc5-4e65-9b68-3e033ff096a8" providerId="ADAL" clId="{1ABA939F-DA2F-4860-8D6D-779885EA19DF}" dt="2021-11-01T09:59:47.596" v="818" actId="123"/>
        <pc:sldMkLst>
          <pc:docMk/>
          <pc:sldMk cId="1052922861" sldId="313"/>
        </pc:sldMkLst>
        <pc:spChg chg="mod">
          <ac:chgData name="LOUKIL, Zainab" userId="bab9806c-efc5-4e65-9b68-3e033ff096a8" providerId="ADAL" clId="{1ABA939F-DA2F-4860-8D6D-779885EA19DF}" dt="2021-11-01T09:59:47.596" v="818" actId="123"/>
          <ac:spMkLst>
            <pc:docMk/>
            <pc:sldMk cId="1052922861" sldId="313"/>
            <ac:spMk id="73731" creationId="{5E794264-8932-5849-890F-3EDBCDCFFEA5}"/>
          </ac:spMkLst>
        </pc:spChg>
      </pc:sldChg>
      <pc:sldChg chg="modSp add">
        <pc:chgData name="LOUKIL, Zainab" userId="bab9806c-efc5-4e65-9b68-3e033ff096a8" providerId="ADAL" clId="{1ABA939F-DA2F-4860-8D6D-779885EA19DF}" dt="2021-11-01T10:00:30.122" v="840" actId="20577"/>
        <pc:sldMkLst>
          <pc:docMk/>
          <pc:sldMk cId="1114771086" sldId="314"/>
        </pc:sldMkLst>
        <pc:spChg chg="mod">
          <ac:chgData name="LOUKIL, Zainab" userId="bab9806c-efc5-4e65-9b68-3e033ff096a8" providerId="ADAL" clId="{1ABA939F-DA2F-4860-8D6D-779885EA19DF}" dt="2021-11-01T10:00:04.961" v="819" actId="108"/>
          <ac:spMkLst>
            <pc:docMk/>
            <pc:sldMk cId="1114771086" sldId="314"/>
            <ac:spMk id="74754" creationId="{38A6541B-AF89-F844-A01E-77934016A09D}"/>
          </ac:spMkLst>
        </pc:spChg>
        <pc:spChg chg="mod">
          <ac:chgData name="LOUKIL, Zainab" userId="bab9806c-efc5-4e65-9b68-3e033ff096a8" providerId="ADAL" clId="{1ABA939F-DA2F-4860-8D6D-779885EA19DF}" dt="2021-11-01T10:00:30.122" v="840" actId="20577"/>
          <ac:spMkLst>
            <pc:docMk/>
            <pc:sldMk cId="1114771086" sldId="314"/>
            <ac:spMk id="74755" creationId="{42CC0CA6-B37F-794F-BF41-7BA191AC2E0C}"/>
          </ac:spMkLst>
        </pc:spChg>
      </pc:sldChg>
      <pc:sldChg chg="addSp delSp modSp add">
        <pc:chgData name="LOUKIL, Zainab" userId="bab9806c-efc5-4e65-9b68-3e033ff096a8" providerId="ADAL" clId="{1ABA939F-DA2F-4860-8D6D-779885EA19DF}" dt="2021-11-01T09:40:14.666" v="222" actId="1076"/>
        <pc:sldMkLst>
          <pc:docMk/>
          <pc:sldMk cId="1901442446" sldId="325"/>
        </pc:sldMkLst>
        <pc:spChg chg="add del mod">
          <ac:chgData name="LOUKIL, Zainab" userId="bab9806c-efc5-4e65-9b68-3e033ff096a8" providerId="ADAL" clId="{1ABA939F-DA2F-4860-8D6D-779885EA19DF}" dt="2021-11-01T09:40:12.461" v="221" actId="478"/>
          <ac:spMkLst>
            <pc:docMk/>
            <pc:sldMk cId="1901442446" sldId="325"/>
            <ac:spMk id="2" creationId="{AAB2E19B-A8BF-4C8B-9D06-C17CBBB48117}"/>
          </ac:spMkLst>
        </pc:spChg>
        <pc:spChg chg="mod">
          <ac:chgData name="LOUKIL, Zainab" userId="bab9806c-efc5-4e65-9b68-3e033ff096a8" providerId="ADAL" clId="{1ABA939F-DA2F-4860-8D6D-779885EA19DF}" dt="2021-11-01T09:39:43.226" v="214" actId="20577"/>
          <ac:spMkLst>
            <pc:docMk/>
            <pc:sldMk cId="1901442446" sldId="325"/>
            <ac:spMk id="17410" creationId="{080889C2-189C-F24E-8AC3-26942CD15A75}"/>
          </ac:spMkLst>
        </pc:spChg>
        <pc:picChg chg="mod">
          <ac:chgData name="LOUKIL, Zainab" userId="bab9806c-efc5-4e65-9b68-3e033ff096a8" providerId="ADAL" clId="{1ABA939F-DA2F-4860-8D6D-779885EA19DF}" dt="2021-11-01T09:40:14.666" v="222" actId="1076"/>
          <ac:picMkLst>
            <pc:docMk/>
            <pc:sldMk cId="1901442446" sldId="325"/>
            <ac:picMk id="17411" creationId="{20D7DE9D-E8A3-A046-920E-2120D685DF52}"/>
          </ac:picMkLst>
        </pc:picChg>
      </pc:sldChg>
      <pc:sldChg chg="addSp delSp modSp add">
        <pc:chgData name="LOUKIL, Zainab" userId="bab9806c-efc5-4e65-9b68-3e033ff096a8" providerId="ADAL" clId="{1ABA939F-DA2F-4860-8D6D-779885EA19DF}" dt="2021-11-01T09:52:49.842" v="766" actId="208"/>
        <pc:sldMkLst>
          <pc:docMk/>
          <pc:sldMk cId="2232227803" sldId="332"/>
        </pc:sldMkLst>
        <pc:spChg chg="add del mod">
          <ac:chgData name="LOUKIL, Zainab" userId="bab9806c-efc5-4e65-9b68-3e033ff096a8" providerId="ADAL" clId="{1ABA939F-DA2F-4860-8D6D-779885EA19DF}" dt="2021-11-01T09:52:00.602" v="756" actId="478"/>
          <ac:spMkLst>
            <pc:docMk/>
            <pc:sldMk cId="2232227803" sldId="332"/>
            <ac:spMk id="2" creationId="{529FBB75-6B1A-42E6-BFA5-CC648258B02B}"/>
          </ac:spMkLst>
        </pc:spChg>
        <pc:spChg chg="add del mod">
          <ac:chgData name="LOUKIL, Zainab" userId="bab9806c-efc5-4e65-9b68-3e033ff096a8" providerId="ADAL" clId="{1ABA939F-DA2F-4860-8D6D-779885EA19DF}" dt="2021-11-01T09:51:59.540" v="755" actId="478"/>
          <ac:spMkLst>
            <pc:docMk/>
            <pc:sldMk cId="2232227803" sldId="332"/>
            <ac:spMk id="3" creationId="{FE3E025A-48DF-4554-BC30-CA2B0001B501}"/>
          </ac:spMkLst>
        </pc:spChg>
        <pc:picChg chg="mod modCrop">
          <ac:chgData name="LOUKIL, Zainab" userId="bab9806c-efc5-4e65-9b68-3e033ff096a8" providerId="ADAL" clId="{1ABA939F-DA2F-4860-8D6D-779885EA19DF}" dt="2021-11-01T09:52:49.842" v="766" actId="208"/>
          <ac:picMkLst>
            <pc:docMk/>
            <pc:sldMk cId="2232227803" sldId="332"/>
            <ac:picMk id="64514" creationId="{47DBC0ED-3D48-244B-AF77-C17D5F9378A3}"/>
          </ac:picMkLst>
        </pc:picChg>
      </pc:sldChg>
      <pc:sldChg chg="addSp delSp modSp add">
        <pc:chgData name="LOUKIL, Zainab" userId="bab9806c-efc5-4e65-9b68-3e033ff096a8" providerId="ADAL" clId="{1ABA939F-DA2F-4860-8D6D-779885EA19DF}" dt="2021-11-01T09:53:08.849" v="774" actId="1076"/>
        <pc:sldMkLst>
          <pc:docMk/>
          <pc:sldMk cId="3739391068" sldId="333"/>
        </pc:sldMkLst>
        <pc:spChg chg="add del mod">
          <ac:chgData name="LOUKIL, Zainab" userId="bab9806c-efc5-4e65-9b68-3e033ff096a8" providerId="ADAL" clId="{1ABA939F-DA2F-4860-8D6D-779885EA19DF}" dt="2021-11-01T09:52:53.370" v="767" actId="478"/>
          <ac:spMkLst>
            <pc:docMk/>
            <pc:sldMk cId="3739391068" sldId="333"/>
            <ac:spMk id="2" creationId="{A043A778-20D3-40A7-B44D-C8494C1F7E7C}"/>
          </ac:spMkLst>
        </pc:spChg>
        <pc:spChg chg="add del mod">
          <ac:chgData name="LOUKIL, Zainab" userId="bab9806c-efc5-4e65-9b68-3e033ff096a8" providerId="ADAL" clId="{1ABA939F-DA2F-4860-8D6D-779885EA19DF}" dt="2021-11-01T09:52:54.243" v="768" actId="478"/>
          <ac:spMkLst>
            <pc:docMk/>
            <pc:sldMk cId="3739391068" sldId="333"/>
            <ac:spMk id="3" creationId="{B2D714B7-2579-4A27-B716-7140C6BE1CDD}"/>
          </ac:spMkLst>
        </pc:spChg>
        <pc:picChg chg="mod modCrop">
          <ac:chgData name="LOUKIL, Zainab" userId="bab9806c-efc5-4e65-9b68-3e033ff096a8" providerId="ADAL" clId="{1ABA939F-DA2F-4860-8D6D-779885EA19DF}" dt="2021-11-01T09:53:08.849" v="774" actId="1076"/>
          <ac:picMkLst>
            <pc:docMk/>
            <pc:sldMk cId="3739391068" sldId="333"/>
            <ac:picMk id="65538" creationId="{894CA3A9-E3DF-844E-AD85-E69E9CFDF371}"/>
          </ac:picMkLst>
        </pc:picChg>
      </pc:sldChg>
      <pc:sldChg chg="addSp delSp modSp add">
        <pc:chgData name="LOUKIL, Zainab" userId="bab9806c-efc5-4e65-9b68-3e033ff096a8" providerId="ADAL" clId="{1ABA939F-DA2F-4860-8D6D-779885EA19DF}" dt="2021-11-01T09:53:22.426" v="780" actId="208"/>
        <pc:sldMkLst>
          <pc:docMk/>
          <pc:sldMk cId="3760956111" sldId="334"/>
        </pc:sldMkLst>
        <pc:spChg chg="add del mod">
          <ac:chgData name="LOUKIL, Zainab" userId="bab9806c-efc5-4e65-9b68-3e033ff096a8" providerId="ADAL" clId="{1ABA939F-DA2F-4860-8D6D-779885EA19DF}" dt="2021-11-01T09:53:12.963" v="776" actId="478"/>
          <ac:spMkLst>
            <pc:docMk/>
            <pc:sldMk cId="3760956111" sldId="334"/>
            <ac:spMk id="2" creationId="{A6BE1BF0-D444-42BB-B477-5DD15A505F2E}"/>
          </ac:spMkLst>
        </pc:spChg>
        <pc:spChg chg="add del mod">
          <ac:chgData name="LOUKIL, Zainab" userId="bab9806c-efc5-4e65-9b68-3e033ff096a8" providerId="ADAL" clId="{1ABA939F-DA2F-4860-8D6D-779885EA19DF}" dt="2021-11-01T09:53:11.948" v="775" actId="478"/>
          <ac:spMkLst>
            <pc:docMk/>
            <pc:sldMk cId="3760956111" sldId="334"/>
            <ac:spMk id="3" creationId="{AEDBE177-2F0A-4C51-8BB8-91DB0323315F}"/>
          </ac:spMkLst>
        </pc:spChg>
        <pc:picChg chg="mod modCrop">
          <ac:chgData name="LOUKIL, Zainab" userId="bab9806c-efc5-4e65-9b68-3e033ff096a8" providerId="ADAL" clId="{1ABA939F-DA2F-4860-8D6D-779885EA19DF}" dt="2021-11-01T09:53:22.426" v="780" actId="208"/>
          <ac:picMkLst>
            <pc:docMk/>
            <pc:sldMk cId="3760956111" sldId="334"/>
            <ac:picMk id="66562" creationId="{8FFB223A-CE27-E840-A183-1ED65FF796B0}"/>
          </ac:picMkLst>
        </pc:picChg>
      </pc:sldChg>
      <pc:sldChg chg="addSp delSp modSp add">
        <pc:chgData name="LOUKIL, Zainab" userId="bab9806c-efc5-4e65-9b68-3e033ff096a8" providerId="ADAL" clId="{1ABA939F-DA2F-4860-8D6D-779885EA19DF}" dt="2021-11-01T09:58:16.145" v="786" actId="208"/>
        <pc:sldMkLst>
          <pc:docMk/>
          <pc:sldMk cId="3839056523" sldId="335"/>
        </pc:sldMkLst>
        <pc:spChg chg="add del mod">
          <ac:chgData name="LOUKIL, Zainab" userId="bab9806c-efc5-4e65-9b68-3e033ff096a8" providerId="ADAL" clId="{1ABA939F-DA2F-4860-8D6D-779885EA19DF}" dt="2021-11-01T09:53:27.138" v="782" actId="478"/>
          <ac:spMkLst>
            <pc:docMk/>
            <pc:sldMk cId="3839056523" sldId="335"/>
            <ac:spMk id="2" creationId="{71FE0596-5043-46AA-A346-02B045FD90C0}"/>
          </ac:spMkLst>
        </pc:spChg>
        <pc:spChg chg="add del mod">
          <ac:chgData name="LOUKIL, Zainab" userId="bab9806c-efc5-4e65-9b68-3e033ff096a8" providerId="ADAL" clId="{1ABA939F-DA2F-4860-8D6D-779885EA19DF}" dt="2021-11-01T09:53:26.034" v="781" actId="478"/>
          <ac:spMkLst>
            <pc:docMk/>
            <pc:sldMk cId="3839056523" sldId="335"/>
            <ac:spMk id="3" creationId="{70EE1A78-2158-460C-BFD4-0884B9AEA94A}"/>
          </ac:spMkLst>
        </pc:spChg>
        <pc:picChg chg="mod modCrop">
          <ac:chgData name="LOUKIL, Zainab" userId="bab9806c-efc5-4e65-9b68-3e033ff096a8" providerId="ADAL" clId="{1ABA939F-DA2F-4860-8D6D-779885EA19DF}" dt="2021-11-01T09:58:16.145" v="786" actId="208"/>
          <ac:picMkLst>
            <pc:docMk/>
            <pc:sldMk cId="3839056523" sldId="335"/>
            <ac:picMk id="67586" creationId="{67085360-ACEB-6247-A1F3-60F3D0034921}"/>
          </ac:picMkLst>
        </pc:picChg>
      </pc:sldChg>
      <pc:sldChg chg="modSp add">
        <pc:chgData name="LOUKIL, Zainab" userId="bab9806c-efc5-4e65-9b68-3e033ff096a8" providerId="ADAL" clId="{1ABA939F-DA2F-4860-8D6D-779885EA19DF}" dt="2021-11-01T09:58:35.214" v="794" actId="20577"/>
        <pc:sldMkLst>
          <pc:docMk/>
          <pc:sldMk cId="2774415911" sldId="336"/>
        </pc:sldMkLst>
        <pc:spChg chg="mod">
          <ac:chgData name="LOUKIL, Zainab" userId="bab9806c-efc5-4e65-9b68-3e033ff096a8" providerId="ADAL" clId="{1ABA939F-DA2F-4860-8D6D-779885EA19DF}" dt="2021-11-01T09:58:35.214" v="794" actId="20577"/>
          <ac:spMkLst>
            <pc:docMk/>
            <pc:sldMk cId="2774415911" sldId="336"/>
            <ac:spMk id="4" creationId="{4709D575-4D3F-F54A-8BB5-FAB239B10083}"/>
          </ac:spMkLst>
        </pc:spChg>
        <pc:spChg chg="mod">
          <ac:chgData name="LOUKIL, Zainab" userId="bab9806c-efc5-4e65-9b68-3e033ff096a8" providerId="ADAL" clId="{1ABA939F-DA2F-4860-8D6D-779885EA19DF}" dt="2021-11-01T09:58:23.730" v="787" actId="108"/>
          <ac:spMkLst>
            <pc:docMk/>
            <pc:sldMk cId="2774415911" sldId="336"/>
            <ac:spMk id="68610" creationId="{A46A9DED-D09B-6D4A-8AA4-F02CBB95C56B}"/>
          </ac:spMkLst>
        </pc:spChg>
        <pc:picChg chg="mod">
          <ac:chgData name="LOUKIL, Zainab" userId="bab9806c-efc5-4e65-9b68-3e033ff096a8" providerId="ADAL" clId="{1ABA939F-DA2F-4860-8D6D-779885EA19DF}" dt="2021-11-01T09:58:27.321" v="788" actId="1076"/>
          <ac:picMkLst>
            <pc:docMk/>
            <pc:sldMk cId="2774415911" sldId="336"/>
            <ac:picMk id="68612" creationId="{26CA25CC-93E0-0142-B981-21875BB576C5}"/>
          </ac:picMkLst>
        </pc:picChg>
      </pc:sldChg>
      <pc:sldChg chg="addSp delSp modSp add">
        <pc:chgData name="LOUKIL, Zainab" userId="bab9806c-efc5-4e65-9b68-3e033ff096a8" providerId="ADAL" clId="{1ABA939F-DA2F-4860-8D6D-779885EA19DF}" dt="2021-11-01T09:58:54.849" v="800" actId="208"/>
        <pc:sldMkLst>
          <pc:docMk/>
          <pc:sldMk cId="1895357330" sldId="337"/>
        </pc:sldMkLst>
        <pc:spChg chg="add del mod">
          <ac:chgData name="LOUKIL, Zainab" userId="bab9806c-efc5-4e65-9b68-3e033ff096a8" providerId="ADAL" clId="{1ABA939F-DA2F-4860-8D6D-779885EA19DF}" dt="2021-11-01T09:58:44.340" v="795" actId="478"/>
          <ac:spMkLst>
            <pc:docMk/>
            <pc:sldMk cId="1895357330" sldId="337"/>
            <ac:spMk id="2" creationId="{EA5AE4C0-C4EC-4E4F-A39B-EDD826A8EEFD}"/>
          </ac:spMkLst>
        </pc:spChg>
        <pc:spChg chg="add del mod">
          <ac:chgData name="LOUKIL, Zainab" userId="bab9806c-efc5-4e65-9b68-3e033ff096a8" providerId="ADAL" clId="{1ABA939F-DA2F-4860-8D6D-779885EA19DF}" dt="2021-11-01T09:58:45.276" v="796" actId="478"/>
          <ac:spMkLst>
            <pc:docMk/>
            <pc:sldMk cId="1895357330" sldId="337"/>
            <ac:spMk id="3" creationId="{5EE3B7A0-E94F-45B0-A418-461E16C18FD3}"/>
          </ac:spMkLst>
        </pc:spChg>
        <pc:picChg chg="mod modCrop">
          <ac:chgData name="LOUKIL, Zainab" userId="bab9806c-efc5-4e65-9b68-3e033ff096a8" providerId="ADAL" clId="{1ABA939F-DA2F-4860-8D6D-779885EA19DF}" dt="2021-11-01T09:58:54.849" v="800" actId="208"/>
          <ac:picMkLst>
            <pc:docMk/>
            <pc:sldMk cId="1895357330" sldId="337"/>
            <ac:picMk id="69634" creationId="{2E1E19C2-321F-3F49-AE96-85B021827055}"/>
          </ac:picMkLst>
        </pc:picChg>
      </pc:sldChg>
      <pc:sldChg chg="modSp add">
        <pc:chgData name="LOUKIL, Zainab" userId="bab9806c-efc5-4e65-9b68-3e033ff096a8" providerId="ADAL" clId="{1ABA939F-DA2F-4860-8D6D-779885EA19DF}" dt="2021-11-01T09:48:00.919" v="659" actId="123"/>
        <pc:sldMkLst>
          <pc:docMk/>
          <pc:sldMk cId="903718268" sldId="339"/>
        </pc:sldMkLst>
        <pc:spChg chg="mod">
          <ac:chgData name="LOUKIL, Zainab" userId="bab9806c-efc5-4e65-9b68-3e033ff096a8" providerId="ADAL" clId="{1ABA939F-DA2F-4860-8D6D-779885EA19DF}" dt="2021-11-01T09:48:00.919" v="659" actId="123"/>
          <ac:spMkLst>
            <pc:docMk/>
            <pc:sldMk cId="903718268" sldId="339"/>
            <ac:spMk id="34819" creationId="{C2D5C5CC-9CD2-D94C-B816-C0C031D6F475}"/>
          </ac:spMkLst>
        </pc:spChg>
      </pc:sldChg>
      <pc:sldChg chg="modSp add">
        <pc:chgData name="LOUKIL, Zainab" userId="bab9806c-efc5-4e65-9b68-3e033ff096a8" providerId="ADAL" clId="{1ABA939F-DA2F-4860-8D6D-779885EA19DF}" dt="2021-11-01T09:49:24.843" v="692" actId="1076"/>
        <pc:sldMkLst>
          <pc:docMk/>
          <pc:sldMk cId="1194603372" sldId="340"/>
        </pc:sldMkLst>
        <pc:spChg chg="mod">
          <ac:chgData name="LOUKIL, Zainab" userId="bab9806c-efc5-4e65-9b68-3e033ff096a8" providerId="ADAL" clId="{1ABA939F-DA2F-4860-8D6D-779885EA19DF}" dt="2021-11-01T09:49:07.285" v="687" actId="14100"/>
          <ac:spMkLst>
            <pc:docMk/>
            <pc:sldMk cId="1194603372" sldId="340"/>
            <ac:spMk id="37890" creationId="{32E8C329-3C19-0844-9389-C5DE950E6367}"/>
          </ac:spMkLst>
        </pc:spChg>
        <pc:spChg chg="mod">
          <ac:chgData name="LOUKIL, Zainab" userId="bab9806c-efc5-4e65-9b68-3e033ff096a8" providerId="ADAL" clId="{1ABA939F-DA2F-4860-8D6D-779885EA19DF}" dt="2021-11-01T09:49:19.074" v="691" actId="2710"/>
          <ac:spMkLst>
            <pc:docMk/>
            <pc:sldMk cId="1194603372" sldId="340"/>
            <ac:spMk id="37891" creationId="{D2B0FFBC-8F93-3A4B-8498-A2E1ECD08087}"/>
          </ac:spMkLst>
        </pc:spChg>
        <pc:picChg chg="mod">
          <ac:chgData name="LOUKIL, Zainab" userId="bab9806c-efc5-4e65-9b68-3e033ff096a8" providerId="ADAL" clId="{1ABA939F-DA2F-4860-8D6D-779885EA19DF}" dt="2021-11-01T09:49:24.843" v="692" actId="1076"/>
          <ac:picMkLst>
            <pc:docMk/>
            <pc:sldMk cId="1194603372" sldId="340"/>
            <ac:picMk id="37892" creationId="{201DFA95-0683-6E40-8B70-2AB0BED7C385}"/>
          </ac:picMkLst>
        </pc:picChg>
      </pc:sldChg>
      <pc:sldChg chg="addSp delSp modSp add">
        <pc:chgData name="LOUKIL, Zainab" userId="bab9806c-efc5-4e65-9b68-3e033ff096a8" providerId="ADAL" clId="{1ABA939F-DA2F-4860-8D6D-779885EA19DF}" dt="2021-11-01T09:52:21.025" v="760" actId="208"/>
        <pc:sldMkLst>
          <pc:docMk/>
          <pc:sldMk cId="3336759930" sldId="344"/>
        </pc:sldMkLst>
        <pc:spChg chg="add del mod">
          <ac:chgData name="LOUKIL, Zainab" userId="bab9806c-efc5-4e65-9b68-3e033ff096a8" providerId="ADAL" clId="{1ABA939F-DA2F-4860-8D6D-779885EA19DF}" dt="2021-11-01T09:50:15.988" v="717" actId="478"/>
          <ac:spMkLst>
            <pc:docMk/>
            <pc:sldMk cId="3336759930" sldId="344"/>
            <ac:spMk id="2" creationId="{67C08B10-E535-41AD-88C0-1818AF20FF69}"/>
          </ac:spMkLst>
        </pc:spChg>
        <pc:spChg chg="add del mod">
          <ac:chgData name="LOUKIL, Zainab" userId="bab9806c-efc5-4e65-9b68-3e033ff096a8" providerId="ADAL" clId="{1ABA939F-DA2F-4860-8D6D-779885EA19DF}" dt="2021-11-01T09:50:14.070" v="715" actId="478"/>
          <ac:spMkLst>
            <pc:docMk/>
            <pc:sldMk cId="3336759930" sldId="344"/>
            <ac:spMk id="3" creationId="{B735B1F2-411D-4BA6-BB05-2C32C96ADCAD}"/>
          </ac:spMkLst>
        </pc:spChg>
        <pc:picChg chg="mod">
          <ac:chgData name="LOUKIL, Zainab" userId="bab9806c-efc5-4e65-9b68-3e033ff096a8" providerId="ADAL" clId="{1ABA939F-DA2F-4860-8D6D-779885EA19DF}" dt="2021-11-01T09:52:21.025" v="760" actId="208"/>
          <ac:picMkLst>
            <pc:docMk/>
            <pc:sldMk cId="3336759930" sldId="344"/>
            <ac:picMk id="5" creationId="{81F2E6EE-ED25-A14D-BCDB-B835FC416CD1}"/>
          </ac:picMkLst>
        </pc:picChg>
      </pc:sldChg>
      <pc:sldChg chg="addSp delSp modSp add">
        <pc:chgData name="LOUKIL, Zainab" userId="bab9806c-efc5-4e65-9b68-3e033ff096a8" providerId="ADAL" clId="{1ABA939F-DA2F-4860-8D6D-779885EA19DF}" dt="2021-11-01T09:52:24.074" v="761" actId="208"/>
        <pc:sldMkLst>
          <pc:docMk/>
          <pc:sldMk cId="2523797167" sldId="345"/>
        </pc:sldMkLst>
        <pc:spChg chg="add del mod">
          <ac:chgData name="LOUKIL, Zainab" userId="bab9806c-efc5-4e65-9b68-3e033ff096a8" providerId="ADAL" clId="{1ABA939F-DA2F-4860-8D6D-779885EA19DF}" dt="2021-11-01T09:50:39.509" v="724" actId="478"/>
          <ac:spMkLst>
            <pc:docMk/>
            <pc:sldMk cId="2523797167" sldId="345"/>
            <ac:spMk id="2" creationId="{0C04A0EA-DDC9-4AD3-851E-2891E5A9B25A}"/>
          </ac:spMkLst>
        </pc:spChg>
        <pc:spChg chg="add del mod">
          <ac:chgData name="LOUKIL, Zainab" userId="bab9806c-efc5-4e65-9b68-3e033ff096a8" providerId="ADAL" clId="{1ABA939F-DA2F-4860-8D6D-779885EA19DF}" dt="2021-11-01T09:50:37.741" v="722" actId="478"/>
          <ac:spMkLst>
            <pc:docMk/>
            <pc:sldMk cId="2523797167" sldId="345"/>
            <ac:spMk id="3" creationId="{0052A1D5-67C7-47C0-A832-3B52B9C8A962}"/>
          </ac:spMkLst>
        </pc:spChg>
        <pc:picChg chg="mod">
          <ac:chgData name="LOUKIL, Zainab" userId="bab9806c-efc5-4e65-9b68-3e033ff096a8" providerId="ADAL" clId="{1ABA939F-DA2F-4860-8D6D-779885EA19DF}" dt="2021-11-01T09:52:24.074" v="761" actId="208"/>
          <ac:picMkLst>
            <pc:docMk/>
            <pc:sldMk cId="2523797167" sldId="345"/>
            <ac:picMk id="5" creationId="{A1506A0F-8FE7-DF47-915C-0C51FDD81764}"/>
          </ac:picMkLst>
        </pc:picChg>
      </pc:sldChg>
      <pc:sldChg chg="addSp delSp modSp add">
        <pc:chgData name="LOUKIL, Zainab" userId="bab9806c-efc5-4e65-9b68-3e033ff096a8" providerId="ADAL" clId="{1ABA939F-DA2F-4860-8D6D-779885EA19DF}" dt="2021-11-01T09:52:29.042" v="762" actId="208"/>
        <pc:sldMkLst>
          <pc:docMk/>
          <pc:sldMk cId="2591077260" sldId="346"/>
        </pc:sldMkLst>
        <pc:spChg chg="add del mod">
          <ac:chgData name="LOUKIL, Zainab" userId="bab9806c-efc5-4e65-9b68-3e033ff096a8" providerId="ADAL" clId="{1ABA939F-DA2F-4860-8D6D-779885EA19DF}" dt="2021-11-01T09:50:52.346" v="729" actId="478"/>
          <ac:spMkLst>
            <pc:docMk/>
            <pc:sldMk cId="2591077260" sldId="346"/>
            <ac:spMk id="2" creationId="{64C03785-CCFA-42B4-ABAC-EC60CB0F3BE1}"/>
          </ac:spMkLst>
        </pc:spChg>
        <pc:spChg chg="add del mod">
          <ac:chgData name="LOUKIL, Zainab" userId="bab9806c-efc5-4e65-9b68-3e033ff096a8" providerId="ADAL" clId="{1ABA939F-DA2F-4860-8D6D-779885EA19DF}" dt="2021-11-01T09:50:51.606" v="728" actId="478"/>
          <ac:spMkLst>
            <pc:docMk/>
            <pc:sldMk cId="2591077260" sldId="346"/>
            <ac:spMk id="3" creationId="{62EF0FCC-AF35-4A67-82B2-F07F54B5AD1C}"/>
          </ac:spMkLst>
        </pc:spChg>
        <pc:picChg chg="mod">
          <ac:chgData name="LOUKIL, Zainab" userId="bab9806c-efc5-4e65-9b68-3e033ff096a8" providerId="ADAL" clId="{1ABA939F-DA2F-4860-8D6D-779885EA19DF}" dt="2021-11-01T09:52:29.042" v="762" actId="208"/>
          <ac:picMkLst>
            <pc:docMk/>
            <pc:sldMk cId="2591077260" sldId="346"/>
            <ac:picMk id="5" creationId="{96453C60-1718-9140-8852-E0B84272ABFD}"/>
          </ac:picMkLst>
        </pc:picChg>
      </pc:sldChg>
      <pc:sldChg chg="addSp delSp modSp add">
        <pc:chgData name="LOUKIL, Zainab" userId="bab9806c-efc5-4e65-9b68-3e033ff096a8" providerId="ADAL" clId="{1ABA939F-DA2F-4860-8D6D-779885EA19DF}" dt="2021-11-01T09:52:31.905" v="763" actId="208"/>
        <pc:sldMkLst>
          <pc:docMk/>
          <pc:sldMk cId="419802401" sldId="347"/>
        </pc:sldMkLst>
        <pc:spChg chg="add del mod">
          <ac:chgData name="LOUKIL, Zainab" userId="bab9806c-efc5-4e65-9b68-3e033ff096a8" providerId="ADAL" clId="{1ABA939F-DA2F-4860-8D6D-779885EA19DF}" dt="2021-11-01T09:50:56.683" v="732" actId="478"/>
          <ac:spMkLst>
            <pc:docMk/>
            <pc:sldMk cId="419802401" sldId="347"/>
            <ac:spMk id="2" creationId="{4EADF160-47C7-4328-91BE-C142075FD0E7}"/>
          </ac:spMkLst>
        </pc:spChg>
        <pc:spChg chg="add del mod">
          <ac:chgData name="LOUKIL, Zainab" userId="bab9806c-efc5-4e65-9b68-3e033ff096a8" providerId="ADAL" clId="{1ABA939F-DA2F-4860-8D6D-779885EA19DF}" dt="2021-11-01T09:50:55.451" v="731" actId="478"/>
          <ac:spMkLst>
            <pc:docMk/>
            <pc:sldMk cId="419802401" sldId="347"/>
            <ac:spMk id="3" creationId="{7A368468-A840-4AE2-85FF-68EB5E49F928}"/>
          </ac:spMkLst>
        </pc:spChg>
        <pc:picChg chg="mod">
          <ac:chgData name="LOUKIL, Zainab" userId="bab9806c-efc5-4e65-9b68-3e033ff096a8" providerId="ADAL" clId="{1ABA939F-DA2F-4860-8D6D-779885EA19DF}" dt="2021-11-01T09:52:31.905" v="763" actId="208"/>
          <ac:picMkLst>
            <pc:docMk/>
            <pc:sldMk cId="419802401" sldId="347"/>
            <ac:picMk id="5" creationId="{5DAF6F0A-0B20-2040-86A2-25A43D078DFD}"/>
          </ac:picMkLst>
        </pc:picChg>
      </pc:sldChg>
      <pc:sldChg chg="addSp delSp modSp add">
        <pc:chgData name="LOUKIL, Zainab" userId="bab9806c-efc5-4e65-9b68-3e033ff096a8" providerId="ADAL" clId="{1ABA939F-DA2F-4860-8D6D-779885EA19DF}" dt="2021-11-01T09:52:37.522" v="764" actId="208"/>
        <pc:sldMkLst>
          <pc:docMk/>
          <pc:sldMk cId="618215416" sldId="348"/>
        </pc:sldMkLst>
        <pc:spChg chg="add del mod">
          <ac:chgData name="LOUKIL, Zainab" userId="bab9806c-efc5-4e65-9b68-3e033ff096a8" providerId="ADAL" clId="{1ABA939F-DA2F-4860-8D6D-779885EA19DF}" dt="2021-11-01T09:51:32.626" v="747" actId="478"/>
          <ac:spMkLst>
            <pc:docMk/>
            <pc:sldMk cId="618215416" sldId="348"/>
            <ac:spMk id="2" creationId="{B59D60BB-B7FC-4FF0-A3F5-B57D43FCCE6D}"/>
          </ac:spMkLst>
        </pc:spChg>
        <pc:spChg chg="add del mod">
          <ac:chgData name="LOUKIL, Zainab" userId="bab9806c-efc5-4e65-9b68-3e033ff096a8" providerId="ADAL" clId="{1ABA939F-DA2F-4860-8D6D-779885EA19DF}" dt="2021-11-01T09:51:31.894" v="746" actId="478"/>
          <ac:spMkLst>
            <pc:docMk/>
            <pc:sldMk cId="618215416" sldId="348"/>
            <ac:spMk id="3" creationId="{0554A514-6CBE-4DE8-8EB6-3B0AF7C7A289}"/>
          </ac:spMkLst>
        </pc:spChg>
        <pc:picChg chg="mod">
          <ac:chgData name="LOUKIL, Zainab" userId="bab9806c-efc5-4e65-9b68-3e033ff096a8" providerId="ADAL" clId="{1ABA939F-DA2F-4860-8D6D-779885EA19DF}" dt="2021-11-01T09:52:37.522" v="764" actId="208"/>
          <ac:picMkLst>
            <pc:docMk/>
            <pc:sldMk cId="618215416" sldId="348"/>
            <ac:picMk id="5" creationId="{EB464BAB-A076-F042-BEAC-B676B4CFE2D8}"/>
          </ac:picMkLst>
        </pc:picChg>
      </pc:sldChg>
      <pc:sldChg chg="modSp add">
        <pc:chgData name="LOUKIL, Zainab" userId="bab9806c-efc5-4e65-9b68-3e033ff096a8" providerId="ADAL" clId="{1ABA939F-DA2F-4860-8D6D-779885EA19DF}" dt="2021-11-01T10:27:29.294" v="1095" actId="123"/>
        <pc:sldMkLst>
          <pc:docMk/>
          <pc:sldMk cId="3388058534" sldId="441"/>
        </pc:sldMkLst>
        <pc:spChg chg="mod">
          <ac:chgData name="LOUKIL, Zainab" userId="bab9806c-efc5-4e65-9b68-3e033ff096a8" providerId="ADAL" clId="{1ABA939F-DA2F-4860-8D6D-779885EA19DF}" dt="2021-11-01T10:26:56.903" v="1085" actId="108"/>
          <ac:spMkLst>
            <pc:docMk/>
            <pc:sldMk cId="3388058534" sldId="441"/>
            <ac:spMk id="2" creationId="{77D9D323-9DF6-4E5E-81E6-F531D5CD44C4}"/>
          </ac:spMkLst>
        </pc:spChg>
        <pc:spChg chg="mod">
          <ac:chgData name="LOUKIL, Zainab" userId="bab9806c-efc5-4e65-9b68-3e033ff096a8" providerId="ADAL" clId="{1ABA939F-DA2F-4860-8D6D-779885EA19DF}" dt="2021-11-01T10:27:29.294" v="1095" actId="123"/>
          <ac:spMkLst>
            <pc:docMk/>
            <pc:sldMk cId="3388058534" sldId="441"/>
            <ac:spMk id="3" creationId="{FD0D49CF-2AC8-4E8C-A68C-2CD398387A44}"/>
          </ac:spMkLst>
        </pc:spChg>
      </pc:sldChg>
      <pc:sldChg chg="modSp add">
        <pc:chgData name="LOUKIL, Zainab" userId="bab9806c-efc5-4e65-9b68-3e033ff096a8" providerId="ADAL" clId="{1ABA939F-DA2F-4860-8D6D-779885EA19DF}" dt="2021-11-01T10:26:43.126" v="1082" actId="207"/>
        <pc:sldMkLst>
          <pc:docMk/>
          <pc:sldMk cId="3692027474" sldId="451"/>
        </pc:sldMkLst>
        <pc:spChg chg="mod">
          <ac:chgData name="LOUKIL, Zainab" userId="bab9806c-efc5-4e65-9b68-3e033ff096a8" providerId="ADAL" clId="{1ABA939F-DA2F-4860-8D6D-779885EA19DF}" dt="2021-11-01T10:26:43.126" v="1082" actId="207"/>
          <ac:spMkLst>
            <pc:docMk/>
            <pc:sldMk cId="3692027474" sldId="451"/>
            <ac:spMk id="2" creationId="{C8EBCA63-5BE7-4BA6-AB81-5B6A94FC4705}"/>
          </ac:spMkLst>
        </pc:spChg>
        <pc:spChg chg="mod">
          <ac:chgData name="LOUKIL, Zainab" userId="bab9806c-efc5-4e65-9b68-3e033ff096a8" providerId="ADAL" clId="{1ABA939F-DA2F-4860-8D6D-779885EA19DF}" dt="2021-11-01T10:26:15.032" v="1076" actId="14100"/>
          <ac:spMkLst>
            <pc:docMk/>
            <pc:sldMk cId="3692027474" sldId="451"/>
            <ac:spMk id="3" creationId="{33C171CA-8AA0-4460-AFA5-13B3D11F0E31}"/>
          </ac:spMkLst>
        </pc:spChg>
      </pc:sldChg>
      <pc:sldChg chg="addSp delSp modSp add">
        <pc:chgData name="LOUKIL, Zainab" userId="bab9806c-efc5-4e65-9b68-3e033ff096a8" providerId="ADAL" clId="{1ABA939F-DA2F-4860-8D6D-779885EA19DF}" dt="2021-11-01T10:27:11.138" v="1088" actId="207"/>
        <pc:sldMkLst>
          <pc:docMk/>
          <pc:sldMk cId="1027781203" sldId="452"/>
        </pc:sldMkLst>
        <pc:spChg chg="del">
          <ac:chgData name="LOUKIL, Zainab" userId="bab9806c-efc5-4e65-9b68-3e033ff096a8" providerId="ADAL" clId="{1ABA939F-DA2F-4860-8D6D-779885EA19DF}" dt="2021-11-01T10:06:24.233" v="891"/>
          <ac:spMkLst>
            <pc:docMk/>
            <pc:sldMk cId="1027781203" sldId="452"/>
            <ac:spMk id="2" creationId="{B95CA9A7-6B68-411F-80EE-FB5C7F802EDF}"/>
          </ac:spMkLst>
        </pc:spChg>
        <pc:spChg chg="mod">
          <ac:chgData name="LOUKIL, Zainab" userId="bab9806c-efc5-4e65-9b68-3e033ff096a8" providerId="ADAL" clId="{1ABA939F-DA2F-4860-8D6D-779885EA19DF}" dt="2021-11-01T10:27:11.138" v="1088" actId="207"/>
          <ac:spMkLst>
            <pc:docMk/>
            <pc:sldMk cId="1027781203" sldId="452"/>
            <ac:spMk id="3" creationId="{8E562CB1-6668-414B-A12E-83D126D4EDA0}"/>
          </ac:spMkLst>
        </pc:spChg>
        <pc:spChg chg="mod">
          <ac:chgData name="LOUKIL, Zainab" userId="bab9806c-efc5-4e65-9b68-3e033ff096a8" providerId="ADAL" clId="{1ABA939F-DA2F-4860-8D6D-779885EA19DF}" dt="2021-11-01T10:26:34.682" v="1080" actId="1076"/>
          <ac:spMkLst>
            <pc:docMk/>
            <pc:sldMk cId="1027781203" sldId="452"/>
            <ac:spMk id="4" creationId="{43E8F9EA-7B57-4D19-A786-2871378FFC05}"/>
          </ac:spMkLst>
        </pc:spChg>
        <pc:spChg chg="add del mod">
          <ac:chgData name="LOUKIL, Zainab" userId="bab9806c-efc5-4e65-9b68-3e033ff096a8" providerId="ADAL" clId="{1ABA939F-DA2F-4860-8D6D-779885EA19DF}" dt="2021-11-01T10:26:49.599" v="1084" actId="478"/>
          <ac:spMkLst>
            <pc:docMk/>
            <pc:sldMk cId="1027781203" sldId="452"/>
            <ac:spMk id="6" creationId="{4C297410-F429-4C16-9684-B9E77A02276B}"/>
          </ac:spMkLst>
        </pc:spChg>
        <pc:spChg chg="add del">
          <ac:chgData name="LOUKIL, Zainab" userId="bab9806c-efc5-4e65-9b68-3e033ff096a8" providerId="ADAL" clId="{1ABA939F-DA2F-4860-8D6D-779885EA19DF}" dt="2021-11-01T10:27:00.940" v="1086" actId="478"/>
          <ac:spMkLst>
            <pc:docMk/>
            <pc:sldMk cId="1027781203" sldId="452"/>
            <ac:spMk id="7" creationId="{8CC946B4-FA5D-4A4E-B366-61C217FAF4F8}"/>
          </ac:spMkLst>
        </pc:spChg>
        <pc:spChg chg="add">
          <ac:chgData name="LOUKIL, Zainab" userId="bab9806c-efc5-4e65-9b68-3e033ff096a8" providerId="ADAL" clId="{1ABA939F-DA2F-4860-8D6D-779885EA19DF}" dt="2021-11-01T10:27:01.725" v="1087"/>
          <ac:spMkLst>
            <pc:docMk/>
            <pc:sldMk cId="1027781203" sldId="452"/>
            <ac:spMk id="8" creationId="{C6724360-7FC2-44AC-B4E6-55BEDCF78C7F}"/>
          </ac:spMkLst>
        </pc:spChg>
      </pc:sldChg>
      <pc:sldChg chg="modSp add">
        <pc:chgData name="LOUKIL, Zainab" userId="bab9806c-efc5-4e65-9b68-3e033ff096a8" providerId="ADAL" clId="{1ABA939F-DA2F-4860-8D6D-779885EA19DF}" dt="2021-11-01T10:27:36.333" v="1096" actId="207"/>
        <pc:sldMkLst>
          <pc:docMk/>
          <pc:sldMk cId="1959665287" sldId="453"/>
        </pc:sldMkLst>
        <pc:spChg chg="mod">
          <ac:chgData name="LOUKIL, Zainab" userId="bab9806c-efc5-4e65-9b68-3e033ff096a8" providerId="ADAL" clId="{1ABA939F-DA2F-4860-8D6D-779885EA19DF}" dt="2021-11-01T10:27:36.333" v="1096" actId="207"/>
          <ac:spMkLst>
            <pc:docMk/>
            <pc:sldMk cId="1959665287" sldId="453"/>
            <ac:spMk id="3" creationId="{6B6467E5-2C31-4798-A278-697C9332E509}"/>
          </ac:spMkLst>
        </pc:spChg>
      </pc:sldChg>
      <pc:sldChg chg="modSp add">
        <pc:chgData name="LOUKIL, Zainab" userId="bab9806c-efc5-4e65-9b68-3e033ff096a8" providerId="ADAL" clId="{1ABA939F-DA2F-4860-8D6D-779885EA19DF}" dt="2021-11-01T10:27:52.219" v="1098" actId="207"/>
        <pc:sldMkLst>
          <pc:docMk/>
          <pc:sldMk cId="852363510" sldId="454"/>
        </pc:sldMkLst>
        <pc:spChg chg="mod">
          <ac:chgData name="LOUKIL, Zainab" userId="bab9806c-efc5-4e65-9b68-3e033ff096a8" providerId="ADAL" clId="{1ABA939F-DA2F-4860-8D6D-779885EA19DF}" dt="2021-11-01T10:27:52.219" v="1098" actId="207"/>
          <ac:spMkLst>
            <pc:docMk/>
            <pc:sldMk cId="852363510" sldId="454"/>
            <ac:spMk id="3" creationId="{C549CBB8-4C8E-4115-A800-9975971D990B}"/>
          </ac:spMkLst>
        </pc:spChg>
      </pc:sldChg>
      <pc:sldChg chg="modSp add">
        <pc:chgData name="LOUKIL, Zainab" userId="bab9806c-efc5-4e65-9b68-3e033ff096a8" providerId="ADAL" clId="{1ABA939F-DA2F-4860-8D6D-779885EA19DF}" dt="2021-11-01T10:19:38.748" v="936" actId="12"/>
        <pc:sldMkLst>
          <pc:docMk/>
          <pc:sldMk cId="1373876925" sldId="455"/>
        </pc:sldMkLst>
        <pc:spChg chg="mod">
          <ac:chgData name="LOUKIL, Zainab" userId="bab9806c-efc5-4e65-9b68-3e033ff096a8" providerId="ADAL" clId="{1ABA939F-DA2F-4860-8D6D-779885EA19DF}" dt="2021-11-01T10:19:38.748" v="936" actId="12"/>
          <ac:spMkLst>
            <pc:docMk/>
            <pc:sldMk cId="1373876925" sldId="455"/>
            <ac:spMk id="3" creationId="{A296F81A-532A-4D26-A9D8-F69256AA3D02}"/>
          </ac:spMkLst>
        </pc:spChg>
      </pc:sldChg>
      <pc:sldChg chg="modSp">
        <pc:chgData name="LOUKIL, Zainab" userId="bab9806c-efc5-4e65-9b68-3e033ff096a8" providerId="ADAL" clId="{1ABA939F-DA2F-4860-8D6D-779885EA19DF}" dt="2021-11-01T10:24:29.592" v="1020" actId="20577"/>
        <pc:sldMkLst>
          <pc:docMk/>
          <pc:sldMk cId="1698472972" sldId="456"/>
        </pc:sldMkLst>
        <pc:spChg chg="mod">
          <ac:chgData name="LOUKIL, Zainab" userId="bab9806c-efc5-4e65-9b68-3e033ff096a8" providerId="ADAL" clId="{1ABA939F-DA2F-4860-8D6D-779885EA19DF}" dt="2021-11-01T10:24:29.592" v="1020" actId="20577"/>
          <ac:spMkLst>
            <pc:docMk/>
            <pc:sldMk cId="1698472972" sldId="456"/>
            <ac:spMk id="2" creationId="{47470EF6-90CE-4E6F-90B3-F04FF0A53CA3}"/>
          </ac:spMkLst>
        </pc:spChg>
      </pc:sldChg>
      <pc:sldChg chg="add">
        <pc:chgData name="LOUKIL, Zainab" userId="bab9806c-efc5-4e65-9b68-3e033ff096a8" providerId="ADAL" clId="{1ABA939F-DA2F-4860-8D6D-779885EA19DF}" dt="2021-11-01T10:19:21.590" v="933"/>
        <pc:sldMkLst>
          <pc:docMk/>
          <pc:sldMk cId="1046516428" sldId="457"/>
        </pc:sldMkLst>
      </pc:sldChg>
      <pc:sldChg chg="modSp add">
        <pc:chgData name="LOUKIL, Zainab" userId="bab9806c-efc5-4e65-9b68-3e033ff096a8" providerId="ADAL" clId="{1ABA939F-DA2F-4860-8D6D-779885EA19DF}" dt="2021-11-01T10:20:51.813" v="948" actId="12"/>
        <pc:sldMkLst>
          <pc:docMk/>
          <pc:sldMk cId="2191959503" sldId="458"/>
        </pc:sldMkLst>
        <pc:spChg chg="mod">
          <ac:chgData name="LOUKIL, Zainab" userId="bab9806c-efc5-4e65-9b68-3e033ff096a8" providerId="ADAL" clId="{1ABA939F-DA2F-4860-8D6D-779885EA19DF}" dt="2021-11-01T10:20:51.813" v="948" actId="12"/>
          <ac:spMkLst>
            <pc:docMk/>
            <pc:sldMk cId="2191959503" sldId="458"/>
            <ac:spMk id="3" creationId="{06E2BC5D-AAAB-41BE-907B-E403C68B5EED}"/>
          </ac:spMkLst>
        </pc:spChg>
      </pc:sldChg>
      <pc:sldChg chg="add">
        <pc:chgData name="LOUKIL, Zainab" userId="bab9806c-efc5-4e65-9b68-3e033ff096a8" providerId="ADAL" clId="{1ABA939F-DA2F-4860-8D6D-779885EA19DF}" dt="2021-11-01T10:20:26.838" v="944"/>
        <pc:sldMkLst>
          <pc:docMk/>
          <pc:sldMk cId="3453348791" sldId="459"/>
        </pc:sldMkLst>
      </pc:sldChg>
      <pc:sldChg chg="modSp add">
        <pc:chgData name="LOUKIL, Zainab" userId="bab9806c-efc5-4e65-9b68-3e033ff096a8" providerId="ADAL" clId="{1ABA939F-DA2F-4860-8D6D-779885EA19DF}" dt="2021-11-01T10:22:25.959" v="966" actId="27636"/>
        <pc:sldMkLst>
          <pc:docMk/>
          <pc:sldMk cId="3957700426" sldId="465"/>
        </pc:sldMkLst>
        <pc:spChg chg="mod">
          <ac:chgData name="LOUKIL, Zainab" userId="bab9806c-efc5-4e65-9b68-3e033ff096a8" providerId="ADAL" clId="{1ABA939F-DA2F-4860-8D6D-779885EA19DF}" dt="2021-11-01T10:22:25.959" v="966" actId="27636"/>
          <ac:spMkLst>
            <pc:docMk/>
            <pc:sldMk cId="3957700426" sldId="465"/>
            <ac:spMk id="3" creationId="{B9D4899B-B792-44D6-BF89-0215387A746D}"/>
          </ac:spMkLst>
        </pc:spChg>
      </pc:sldChg>
      <pc:sldChg chg="add">
        <pc:chgData name="LOUKIL, Zainab" userId="bab9806c-efc5-4e65-9b68-3e033ff096a8" providerId="ADAL" clId="{1ABA939F-DA2F-4860-8D6D-779885EA19DF}" dt="2021-11-01T10:22:22.340" v="965"/>
        <pc:sldMkLst>
          <pc:docMk/>
          <pc:sldMk cId="3498804239" sldId="466"/>
        </pc:sldMkLst>
      </pc:sldChg>
      <pc:sldChg chg="add">
        <pc:chgData name="LOUKIL, Zainab" userId="bab9806c-efc5-4e65-9b68-3e033ff096a8" providerId="ADAL" clId="{1ABA939F-DA2F-4860-8D6D-779885EA19DF}" dt="2021-11-01T10:22:22.340" v="965"/>
        <pc:sldMkLst>
          <pc:docMk/>
          <pc:sldMk cId="3082646656" sldId="467"/>
        </pc:sldMkLst>
      </pc:sldChg>
      <pc:sldChg chg="add">
        <pc:chgData name="LOUKIL, Zainab" userId="bab9806c-efc5-4e65-9b68-3e033ff096a8" providerId="ADAL" clId="{1ABA939F-DA2F-4860-8D6D-779885EA19DF}" dt="2021-11-01T10:22:22.340" v="965"/>
        <pc:sldMkLst>
          <pc:docMk/>
          <pc:sldMk cId="1765107193" sldId="468"/>
        </pc:sldMkLst>
      </pc:sldChg>
      <pc:sldChg chg="modSp add">
        <pc:chgData name="LOUKIL, Zainab" userId="bab9806c-efc5-4e65-9b68-3e033ff096a8" providerId="ADAL" clId="{1ABA939F-DA2F-4860-8D6D-779885EA19DF}" dt="2021-11-01T10:23:00.340" v="989" actId="14100"/>
        <pc:sldMkLst>
          <pc:docMk/>
          <pc:sldMk cId="1573769884" sldId="469"/>
        </pc:sldMkLst>
        <pc:spChg chg="mod">
          <ac:chgData name="LOUKIL, Zainab" userId="bab9806c-efc5-4e65-9b68-3e033ff096a8" providerId="ADAL" clId="{1ABA939F-DA2F-4860-8D6D-779885EA19DF}" dt="2021-11-01T10:23:00.340" v="989" actId="14100"/>
          <ac:spMkLst>
            <pc:docMk/>
            <pc:sldMk cId="1573769884" sldId="469"/>
            <ac:spMk id="2" creationId="{5B0D0BD1-AD99-4F6A-B4B2-A37CC9A38472}"/>
          </ac:spMkLst>
        </pc:spChg>
      </pc:sldChg>
      <pc:sldChg chg="modSp add">
        <pc:chgData name="LOUKIL, Zainab" userId="bab9806c-efc5-4e65-9b68-3e033ff096a8" providerId="ADAL" clId="{1ABA939F-DA2F-4860-8D6D-779885EA19DF}" dt="2021-11-01T10:23:03.189" v="990" actId="14100"/>
        <pc:sldMkLst>
          <pc:docMk/>
          <pc:sldMk cId="3310573167" sldId="470"/>
        </pc:sldMkLst>
        <pc:spChg chg="mod">
          <ac:chgData name="LOUKIL, Zainab" userId="bab9806c-efc5-4e65-9b68-3e033ff096a8" providerId="ADAL" clId="{1ABA939F-DA2F-4860-8D6D-779885EA19DF}" dt="2021-11-01T10:23:03.189" v="990" actId="14100"/>
          <ac:spMkLst>
            <pc:docMk/>
            <pc:sldMk cId="3310573167" sldId="470"/>
            <ac:spMk id="2" creationId="{59024BD3-9C02-4936-BA9C-CCFE7B9619A7}"/>
          </ac:spMkLst>
        </pc:spChg>
      </pc:sldChg>
      <pc:sldChg chg="modSp add">
        <pc:chgData name="LOUKIL, Zainab" userId="bab9806c-efc5-4e65-9b68-3e033ff096a8" providerId="ADAL" clId="{1ABA939F-DA2F-4860-8D6D-779885EA19DF}" dt="2021-11-01T10:23:05.861" v="991" actId="14100"/>
        <pc:sldMkLst>
          <pc:docMk/>
          <pc:sldMk cId="2539743497" sldId="471"/>
        </pc:sldMkLst>
        <pc:spChg chg="mod">
          <ac:chgData name="LOUKIL, Zainab" userId="bab9806c-efc5-4e65-9b68-3e033ff096a8" providerId="ADAL" clId="{1ABA939F-DA2F-4860-8D6D-779885EA19DF}" dt="2021-11-01T10:23:05.861" v="991" actId="14100"/>
          <ac:spMkLst>
            <pc:docMk/>
            <pc:sldMk cId="2539743497" sldId="471"/>
            <ac:spMk id="2" creationId="{555AA407-A5A8-4496-8878-F0E96DC74137}"/>
          </ac:spMkLst>
        </pc:spChg>
      </pc:sldChg>
      <pc:sldChg chg="modSp">
        <pc:chgData name="LOUKIL, Zainab" userId="bab9806c-efc5-4e65-9b68-3e033ff096a8" providerId="ADAL" clId="{1ABA939F-DA2F-4860-8D6D-779885EA19DF}" dt="2021-11-01T10:25:31.686" v="1065" actId="20577"/>
        <pc:sldMkLst>
          <pc:docMk/>
          <pc:sldMk cId="1120716882" sldId="473"/>
        </pc:sldMkLst>
        <pc:spChg chg="mod">
          <ac:chgData name="LOUKIL, Zainab" userId="bab9806c-efc5-4e65-9b68-3e033ff096a8" providerId="ADAL" clId="{1ABA939F-DA2F-4860-8D6D-779885EA19DF}" dt="2021-11-01T10:25:31.686" v="1065" actId="20577"/>
          <ac:spMkLst>
            <pc:docMk/>
            <pc:sldMk cId="1120716882" sldId="473"/>
            <ac:spMk id="3" creationId="{5C1B6D89-1622-4A44-BAA5-F0473FB8AA84}"/>
          </ac:spMkLst>
        </pc:spChg>
      </pc:sldChg>
      <pc:sldChg chg="modSp">
        <pc:chgData name="LOUKIL, Zainab" userId="bab9806c-efc5-4e65-9b68-3e033ff096a8" providerId="ADAL" clId="{1ABA939F-DA2F-4860-8D6D-779885EA19DF}" dt="2021-11-01T09:30:18.041" v="125" actId="20577"/>
        <pc:sldMkLst>
          <pc:docMk/>
          <pc:sldMk cId="2313951906" sldId="474"/>
        </pc:sldMkLst>
        <pc:spChg chg="mod">
          <ac:chgData name="LOUKIL, Zainab" userId="bab9806c-efc5-4e65-9b68-3e033ff096a8" providerId="ADAL" clId="{1ABA939F-DA2F-4860-8D6D-779885EA19DF}" dt="2021-11-01T09:30:18.041" v="125" actId="20577"/>
          <ac:spMkLst>
            <pc:docMk/>
            <pc:sldMk cId="2313951906" sldId="474"/>
            <ac:spMk id="3" creationId="{9891C6A7-D852-48CD-967A-DD29F66F4B3E}"/>
          </ac:spMkLst>
        </pc:spChg>
      </pc:sldChg>
      <pc:sldChg chg="modSp add">
        <pc:chgData name="LOUKIL, Zainab" userId="bab9806c-efc5-4e65-9b68-3e033ff096a8" providerId="ADAL" clId="{1ABA939F-DA2F-4860-8D6D-779885EA19DF}" dt="2021-11-01T10:23:18.645" v="995" actId="14100"/>
        <pc:sldMkLst>
          <pc:docMk/>
          <pc:sldMk cId="1276039712" sldId="475"/>
        </pc:sldMkLst>
        <pc:spChg chg="mod">
          <ac:chgData name="LOUKIL, Zainab" userId="bab9806c-efc5-4e65-9b68-3e033ff096a8" providerId="ADAL" clId="{1ABA939F-DA2F-4860-8D6D-779885EA19DF}" dt="2021-11-01T10:23:18.645" v="995" actId="14100"/>
          <ac:spMkLst>
            <pc:docMk/>
            <pc:sldMk cId="1276039712" sldId="475"/>
            <ac:spMk id="2" creationId="{321696E6-0174-4091-B6A6-76D5BD483FE4}"/>
          </ac:spMkLst>
        </pc:spChg>
      </pc:sldChg>
      <pc:sldChg chg="modSp add">
        <pc:chgData name="LOUKIL, Zainab" userId="bab9806c-efc5-4e65-9b68-3e033ff096a8" providerId="ADAL" clId="{1ABA939F-DA2F-4860-8D6D-779885EA19DF}" dt="2021-11-01T10:23:22.500" v="996" actId="14100"/>
        <pc:sldMkLst>
          <pc:docMk/>
          <pc:sldMk cId="2184023308" sldId="476"/>
        </pc:sldMkLst>
        <pc:spChg chg="mod">
          <ac:chgData name="LOUKIL, Zainab" userId="bab9806c-efc5-4e65-9b68-3e033ff096a8" providerId="ADAL" clId="{1ABA939F-DA2F-4860-8D6D-779885EA19DF}" dt="2021-11-01T10:23:22.500" v="996" actId="14100"/>
          <ac:spMkLst>
            <pc:docMk/>
            <pc:sldMk cId="2184023308" sldId="476"/>
            <ac:spMk id="2" creationId="{1523E217-EF64-4732-A4D9-00860F538905}"/>
          </ac:spMkLst>
        </pc:spChg>
      </pc:sldChg>
      <pc:sldChg chg="modSp add">
        <pc:chgData name="LOUKIL, Zainab" userId="bab9806c-efc5-4e65-9b68-3e033ff096a8" providerId="ADAL" clId="{1ABA939F-DA2F-4860-8D6D-779885EA19DF}" dt="2021-11-01T10:23:26.028" v="997" actId="14100"/>
        <pc:sldMkLst>
          <pc:docMk/>
          <pc:sldMk cId="3237973237" sldId="477"/>
        </pc:sldMkLst>
        <pc:spChg chg="mod">
          <ac:chgData name="LOUKIL, Zainab" userId="bab9806c-efc5-4e65-9b68-3e033ff096a8" providerId="ADAL" clId="{1ABA939F-DA2F-4860-8D6D-779885EA19DF}" dt="2021-11-01T10:23:26.028" v="997" actId="14100"/>
          <ac:spMkLst>
            <pc:docMk/>
            <pc:sldMk cId="3237973237" sldId="477"/>
            <ac:spMk id="2" creationId="{649CD870-ECCA-4ABE-B68F-190E93FEAC6A}"/>
          </ac:spMkLst>
        </pc:spChg>
      </pc:sldChg>
      <pc:sldChg chg="modSp add">
        <pc:chgData name="LOUKIL, Zainab" userId="bab9806c-efc5-4e65-9b68-3e033ff096a8" providerId="ADAL" clId="{1ABA939F-DA2F-4860-8D6D-779885EA19DF}" dt="2021-11-01T10:23:33.922" v="999" actId="122"/>
        <pc:sldMkLst>
          <pc:docMk/>
          <pc:sldMk cId="2191373451" sldId="478"/>
        </pc:sldMkLst>
        <pc:spChg chg="mod">
          <ac:chgData name="LOUKIL, Zainab" userId="bab9806c-efc5-4e65-9b68-3e033ff096a8" providerId="ADAL" clId="{1ABA939F-DA2F-4860-8D6D-779885EA19DF}" dt="2021-11-01T10:23:33.922" v="999" actId="122"/>
          <ac:spMkLst>
            <pc:docMk/>
            <pc:sldMk cId="2191373451" sldId="478"/>
            <ac:spMk id="2" creationId="{743DE351-F7A9-408B-8E54-EDD0FC0484DE}"/>
          </ac:spMkLst>
        </pc:spChg>
      </pc:sldChg>
      <pc:sldChg chg="modSp add">
        <pc:chgData name="LOUKIL, Zainab" userId="bab9806c-efc5-4e65-9b68-3e033ff096a8" providerId="ADAL" clId="{1ABA939F-DA2F-4860-8D6D-779885EA19DF}" dt="2021-11-01T10:23:43.454" v="1001" actId="14100"/>
        <pc:sldMkLst>
          <pc:docMk/>
          <pc:sldMk cId="3717347248" sldId="479"/>
        </pc:sldMkLst>
        <pc:spChg chg="mod">
          <ac:chgData name="LOUKIL, Zainab" userId="bab9806c-efc5-4e65-9b68-3e033ff096a8" providerId="ADAL" clId="{1ABA939F-DA2F-4860-8D6D-779885EA19DF}" dt="2021-11-01T10:23:43.454" v="1001" actId="14100"/>
          <ac:spMkLst>
            <pc:docMk/>
            <pc:sldMk cId="3717347248" sldId="479"/>
            <ac:spMk id="2" creationId="{3B74CC67-54C3-49C0-8D41-C09E9356B018}"/>
          </ac:spMkLst>
        </pc:spChg>
      </pc:sldChg>
      <pc:sldChg chg="modSp add">
        <pc:chgData name="LOUKIL, Zainab" userId="bab9806c-efc5-4e65-9b68-3e033ff096a8" providerId="ADAL" clId="{1ABA939F-DA2F-4860-8D6D-779885EA19DF}" dt="2021-11-01T10:23:50.131" v="1003" actId="122"/>
        <pc:sldMkLst>
          <pc:docMk/>
          <pc:sldMk cId="537738330" sldId="480"/>
        </pc:sldMkLst>
        <pc:spChg chg="mod">
          <ac:chgData name="LOUKIL, Zainab" userId="bab9806c-efc5-4e65-9b68-3e033ff096a8" providerId="ADAL" clId="{1ABA939F-DA2F-4860-8D6D-779885EA19DF}" dt="2021-11-01T10:23:50.131" v="1003" actId="122"/>
          <ac:spMkLst>
            <pc:docMk/>
            <pc:sldMk cId="537738330" sldId="480"/>
            <ac:spMk id="2" creationId="{EA7A82E1-170D-4FCE-B7C1-D68DAB94B480}"/>
          </ac:spMkLst>
        </pc:spChg>
      </pc:sldChg>
      <pc:sldChg chg="modSp add">
        <pc:chgData name="LOUKIL, Zainab" userId="bab9806c-efc5-4e65-9b68-3e033ff096a8" providerId="ADAL" clId="{1ABA939F-DA2F-4860-8D6D-779885EA19DF}" dt="2021-11-01T10:23:55.086" v="1004" actId="14100"/>
        <pc:sldMkLst>
          <pc:docMk/>
          <pc:sldMk cId="4275986738" sldId="481"/>
        </pc:sldMkLst>
        <pc:spChg chg="mod">
          <ac:chgData name="LOUKIL, Zainab" userId="bab9806c-efc5-4e65-9b68-3e033ff096a8" providerId="ADAL" clId="{1ABA939F-DA2F-4860-8D6D-779885EA19DF}" dt="2021-11-01T10:23:55.086" v="1004" actId="14100"/>
          <ac:spMkLst>
            <pc:docMk/>
            <pc:sldMk cId="4275986738" sldId="481"/>
            <ac:spMk id="2" creationId="{8DBCAABF-5AD0-4848-B050-3F8960B379A4}"/>
          </ac:spMkLst>
        </pc:spChg>
      </pc:sldChg>
      <pc:sldChg chg="modSp">
        <pc:chgData name="LOUKIL, Zainab" userId="bab9806c-efc5-4e65-9b68-3e033ff096a8" providerId="ADAL" clId="{1ABA939F-DA2F-4860-8D6D-779885EA19DF}" dt="2021-11-01T10:01:38.438" v="889" actId="123"/>
        <pc:sldMkLst>
          <pc:docMk/>
          <pc:sldMk cId="3743674796" sldId="487"/>
        </pc:sldMkLst>
        <pc:spChg chg="mod">
          <ac:chgData name="LOUKIL, Zainab" userId="bab9806c-efc5-4e65-9b68-3e033ff096a8" providerId="ADAL" clId="{1ABA939F-DA2F-4860-8D6D-779885EA19DF}" dt="2021-11-01T10:01:38.438" v="889" actId="123"/>
          <ac:spMkLst>
            <pc:docMk/>
            <pc:sldMk cId="3743674796" sldId="487"/>
            <ac:spMk id="3" creationId="{C3C241C2-C5B2-4ECA-B4D1-FD10D58EAB8A}"/>
          </ac:spMkLst>
        </pc:spChg>
      </pc:sldChg>
      <pc:sldChg chg="delSp modSp add">
        <pc:chgData name="LOUKIL, Zainab" userId="bab9806c-efc5-4e65-9b68-3e033ff096a8" providerId="ADAL" clId="{1ABA939F-DA2F-4860-8D6D-779885EA19DF}" dt="2021-11-01T09:31:42.884" v="176" actId="1076"/>
        <pc:sldMkLst>
          <pc:docMk/>
          <pc:sldMk cId="4150539502" sldId="488"/>
        </pc:sldMkLst>
        <pc:spChg chg="del">
          <ac:chgData name="LOUKIL, Zainab" userId="bab9806c-efc5-4e65-9b68-3e033ff096a8" providerId="ADAL" clId="{1ABA939F-DA2F-4860-8D6D-779885EA19DF}" dt="2021-11-01T09:31:23.214" v="144" actId="478"/>
          <ac:spMkLst>
            <pc:docMk/>
            <pc:sldMk cId="4150539502" sldId="488"/>
            <ac:spMk id="2" creationId="{C87688A4-8077-47CE-8324-824AF01D7652}"/>
          </ac:spMkLst>
        </pc:spChg>
        <pc:spChg chg="del">
          <ac:chgData name="LOUKIL, Zainab" userId="bab9806c-efc5-4e65-9b68-3e033ff096a8" providerId="ADAL" clId="{1ABA939F-DA2F-4860-8D6D-779885EA19DF}" dt="2021-11-01T09:31:23.792" v="145" actId="478"/>
          <ac:spMkLst>
            <pc:docMk/>
            <pc:sldMk cId="4150539502" sldId="488"/>
            <ac:spMk id="3" creationId="{3F2FAEB2-2A3E-4B42-913F-9C538ED660F8}"/>
          </ac:spMkLst>
        </pc:spChg>
        <pc:spChg chg="mod">
          <ac:chgData name="LOUKIL, Zainab" userId="bab9806c-efc5-4e65-9b68-3e033ff096a8" providerId="ADAL" clId="{1ABA939F-DA2F-4860-8D6D-779885EA19DF}" dt="2021-11-01T09:31:42.884" v="176" actId="1076"/>
          <ac:spMkLst>
            <pc:docMk/>
            <pc:sldMk cId="4150539502" sldId="488"/>
            <ac:spMk id="4" creationId="{7D9BC4F1-322D-423B-A35B-4BEFDEF3393D}"/>
          </ac:spMkLst>
        </pc:spChg>
        <pc:spChg chg="del">
          <ac:chgData name="LOUKIL, Zainab" userId="bab9806c-efc5-4e65-9b68-3e033ff096a8" providerId="ADAL" clId="{1ABA939F-DA2F-4860-8D6D-779885EA19DF}" dt="2021-11-01T09:31:27.797" v="148" actId="478"/>
          <ac:spMkLst>
            <pc:docMk/>
            <pc:sldMk cId="4150539502" sldId="488"/>
            <ac:spMk id="5" creationId="{E2A6E565-54DF-47B5-8AA3-71D2E52F8F1D}"/>
          </ac:spMkLst>
        </pc:spChg>
        <pc:spChg chg="del">
          <ac:chgData name="LOUKIL, Zainab" userId="bab9806c-efc5-4e65-9b68-3e033ff096a8" providerId="ADAL" clId="{1ABA939F-DA2F-4860-8D6D-779885EA19DF}" dt="2021-11-01T09:31:24.554" v="146" actId="478"/>
          <ac:spMkLst>
            <pc:docMk/>
            <pc:sldMk cId="4150539502" sldId="488"/>
            <ac:spMk id="6" creationId="{0362739A-1724-40C8-B4E9-C25520344555}"/>
          </ac:spMkLst>
        </pc:spChg>
        <pc:spChg chg="del">
          <ac:chgData name="LOUKIL, Zainab" userId="bab9806c-efc5-4e65-9b68-3e033ff096a8" providerId="ADAL" clId="{1ABA939F-DA2F-4860-8D6D-779885EA19DF}" dt="2021-11-01T09:31:25.179" v="147" actId="478"/>
          <ac:spMkLst>
            <pc:docMk/>
            <pc:sldMk cId="4150539502" sldId="488"/>
            <ac:spMk id="7" creationId="{CBBE9A14-3475-4168-8B63-710DE0C483D8}"/>
          </ac:spMkLst>
        </pc:spChg>
      </pc:sldChg>
      <pc:sldChg chg="modSp add">
        <pc:chgData name="LOUKIL, Zainab" userId="bab9806c-efc5-4e65-9b68-3e033ff096a8" providerId="ADAL" clId="{1ABA939F-DA2F-4860-8D6D-779885EA19DF}" dt="2021-11-01T09:33:30.446" v="197" actId="122"/>
        <pc:sldMkLst>
          <pc:docMk/>
          <pc:sldMk cId="4031422124" sldId="489"/>
        </pc:sldMkLst>
        <pc:spChg chg="mod">
          <ac:chgData name="LOUKIL, Zainab" userId="bab9806c-efc5-4e65-9b68-3e033ff096a8" providerId="ADAL" clId="{1ABA939F-DA2F-4860-8D6D-779885EA19DF}" dt="2021-11-01T09:33:30.446" v="197" actId="122"/>
          <ac:spMkLst>
            <pc:docMk/>
            <pc:sldMk cId="4031422124" sldId="489"/>
            <ac:spMk id="4" creationId="{7D9BC4F1-322D-423B-A35B-4BEFDEF3393D}"/>
          </ac:spMkLst>
        </pc:spChg>
      </pc:sldChg>
      <pc:sldChg chg="modSp add">
        <pc:chgData name="LOUKIL, Zainab" userId="bab9806c-efc5-4e65-9b68-3e033ff096a8" providerId="ADAL" clId="{1ABA939F-DA2F-4860-8D6D-779885EA19DF}" dt="2021-11-01T09:43:18.706" v="295" actId="20577"/>
        <pc:sldMkLst>
          <pc:docMk/>
          <pc:sldMk cId="1307368349" sldId="490"/>
        </pc:sldMkLst>
        <pc:spChg chg="mod">
          <ac:chgData name="LOUKIL, Zainab" userId="bab9806c-efc5-4e65-9b68-3e033ff096a8" providerId="ADAL" clId="{1ABA939F-DA2F-4860-8D6D-779885EA19DF}" dt="2021-11-01T09:43:18.706" v="295" actId="20577"/>
          <ac:spMkLst>
            <pc:docMk/>
            <pc:sldMk cId="1307368349" sldId="490"/>
            <ac:spMk id="4" creationId="{7D9BC4F1-322D-423B-A35B-4BEFDEF3393D}"/>
          </ac:spMkLst>
        </pc:spChg>
      </pc:sldChg>
      <pc:sldChg chg="modSp add">
        <pc:chgData name="LOUKIL, Zainab" userId="bab9806c-efc5-4e65-9b68-3e033ff096a8" providerId="ADAL" clId="{1ABA939F-DA2F-4860-8D6D-779885EA19DF}" dt="2021-11-01T09:59:15.066" v="809" actId="20577"/>
        <pc:sldMkLst>
          <pc:docMk/>
          <pc:sldMk cId="3375533938" sldId="491"/>
        </pc:sldMkLst>
        <pc:spChg chg="mod">
          <ac:chgData name="LOUKIL, Zainab" userId="bab9806c-efc5-4e65-9b68-3e033ff096a8" providerId="ADAL" clId="{1ABA939F-DA2F-4860-8D6D-779885EA19DF}" dt="2021-11-01T09:59:15.066" v="809" actId="20577"/>
          <ac:spMkLst>
            <pc:docMk/>
            <pc:sldMk cId="3375533938" sldId="491"/>
            <ac:spMk id="4" creationId="{7D9BC4F1-322D-423B-A35B-4BEFDEF3393D}"/>
          </ac:spMkLst>
        </pc:spChg>
      </pc:sldChg>
      <pc:sldChg chg="modSp add">
        <pc:chgData name="LOUKIL, Zainab" userId="bab9806c-efc5-4e65-9b68-3e033ff096a8" providerId="ADAL" clId="{1ABA939F-DA2F-4860-8D6D-779885EA19DF}" dt="2021-11-01T10:07:46.576" v="899" actId="20577"/>
        <pc:sldMkLst>
          <pc:docMk/>
          <pc:sldMk cId="225621937" sldId="492"/>
        </pc:sldMkLst>
        <pc:spChg chg="mod">
          <ac:chgData name="LOUKIL, Zainab" userId="bab9806c-efc5-4e65-9b68-3e033ff096a8" providerId="ADAL" clId="{1ABA939F-DA2F-4860-8D6D-779885EA19DF}" dt="2021-11-01T10:07:46.576" v="899" actId="20577"/>
          <ac:spMkLst>
            <pc:docMk/>
            <pc:sldMk cId="225621937" sldId="492"/>
            <ac:spMk id="4" creationId="{7D9BC4F1-322D-423B-A35B-4BEFDEF3393D}"/>
          </ac:spMkLst>
        </pc:spChg>
      </pc:sldChg>
      <pc:sldChg chg="add">
        <pc:chgData name="LOUKIL, Zainab" userId="bab9806c-efc5-4e65-9b68-3e033ff096a8" providerId="ADAL" clId="{1ABA939F-DA2F-4860-8D6D-779885EA19DF}" dt="2021-11-01T10:19:21.590" v="933"/>
        <pc:sldMkLst>
          <pc:docMk/>
          <pc:sldMk cId="4061295883" sldId="493"/>
        </pc:sldMkLst>
      </pc:sldChg>
      <pc:sldChg chg="modSp add">
        <pc:chgData name="LOUKIL, Zainab" userId="bab9806c-efc5-4e65-9b68-3e033ff096a8" providerId="ADAL" clId="{1ABA939F-DA2F-4860-8D6D-779885EA19DF}" dt="2021-11-01T10:25:09.441" v="1052" actId="20577"/>
        <pc:sldMkLst>
          <pc:docMk/>
          <pc:sldMk cId="1724483316" sldId="494"/>
        </pc:sldMkLst>
        <pc:spChg chg="mod">
          <ac:chgData name="LOUKIL, Zainab" userId="bab9806c-efc5-4e65-9b68-3e033ff096a8" providerId="ADAL" clId="{1ABA939F-DA2F-4860-8D6D-779885EA19DF}" dt="2021-11-01T10:25:09.441" v="1052" actId="20577"/>
          <ac:spMkLst>
            <pc:docMk/>
            <pc:sldMk cId="1724483316" sldId="494"/>
            <ac:spMk id="4" creationId="{7D9BC4F1-322D-423B-A35B-4BEFDEF3393D}"/>
          </ac:spMkLst>
        </pc:spChg>
      </pc:sldChg>
      <pc:sldChg chg="modSp add">
        <pc:chgData name="LOUKIL, Zainab" userId="bab9806c-efc5-4e65-9b68-3e033ff096a8" providerId="ADAL" clId="{1ABA939F-DA2F-4860-8D6D-779885EA19DF}" dt="2021-11-01T10:23:10.093" v="992" actId="14100"/>
        <pc:sldMkLst>
          <pc:docMk/>
          <pc:sldMk cId="1116309421" sldId="495"/>
        </pc:sldMkLst>
        <pc:spChg chg="mod">
          <ac:chgData name="LOUKIL, Zainab" userId="bab9806c-efc5-4e65-9b68-3e033ff096a8" providerId="ADAL" clId="{1ABA939F-DA2F-4860-8D6D-779885EA19DF}" dt="2021-11-01T10:23:10.093" v="992" actId="14100"/>
          <ac:spMkLst>
            <pc:docMk/>
            <pc:sldMk cId="1116309421" sldId="495"/>
            <ac:spMk id="2" creationId="{163ADBDB-3605-4689-9B28-050D9DBD12BB}"/>
          </ac:spMkLst>
        </pc:spChg>
      </pc:sldChg>
      <pc:sldChg chg="modSp add">
        <pc:chgData name="LOUKIL, Zainab" userId="bab9806c-efc5-4e65-9b68-3e033ff096a8" providerId="ADAL" clId="{1ABA939F-DA2F-4860-8D6D-779885EA19DF}" dt="2021-11-01T10:23:12.805" v="993" actId="14100"/>
        <pc:sldMkLst>
          <pc:docMk/>
          <pc:sldMk cId="1197978669" sldId="496"/>
        </pc:sldMkLst>
        <pc:spChg chg="mod">
          <ac:chgData name="LOUKIL, Zainab" userId="bab9806c-efc5-4e65-9b68-3e033ff096a8" providerId="ADAL" clId="{1ABA939F-DA2F-4860-8D6D-779885EA19DF}" dt="2021-11-01T10:23:12.805" v="993" actId="14100"/>
          <ac:spMkLst>
            <pc:docMk/>
            <pc:sldMk cId="1197978669" sldId="496"/>
            <ac:spMk id="2" creationId="{2EE3A26A-9545-4F43-9C6E-CBE6FCA9F550}"/>
          </ac:spMkLst>
        </pc:spChg>
      </pc:sldChg>
      <pc:sldChg chg="modSp add">
        <pc:chgData name="LOUKIL, Zainab" userId="bab9806c-efc5-4e65-9b68-3e033ff096a8" providerId="ADAL" clId="{1ABA939F-DA2F-4860-8D6D-779885EA19DF}" dt="2021-11-01T10:23:15.665" v="994" actId="14100"/>
        <pc:sldMkLst>
          <pc:docMk/>
          <pc:sldMk cId="3653803565" sldId="497"/>
        </pc:sldMkLst>
        <pc:spChg chg="mod">
          <ac:chgData name="LOUKIL, Zainab" userId="bab9806c-efc5-4e65-9b68-3e033ff096a8" providerId="ADAL" clId="{1ABA939F-DA2F-4860-8D6D-779885EA19DF}" dt="2021-11-01T10:23:15.665" v="994" actId="14100"/>
          <ac:spMkLst>
            <pc:docMk/>
            <pc:sldMk cId="3653803565" sldId="497"/>
            <ac:spMk id="2" creationId="{2B38B277-564C-4729-9F04-CF1BF51C69E4}"/>
          </ac:spMkLst>
        </pc:spChg>
      </pc:sldChg>
      <pc:sldChg chg="modSp add">
        <pc:chgData name="LOUKIL, Zainab" userId="bab9806c-efc5-4e65-9b68-3e033ff096a8" providerId="ADAL" clId="{1ABA939F-DA2F-4860-8D6D-779885EA19DF}" dt="2021-11-01T10:25:39.184" v="1067" actId="20577"/>
        <pc:sldMkLst>
          <pc:docMk/>
          <pc:sldMk cId="3173024722" sldId="498"/>
        </pc:sldMkLst>
        <pc:spChg chg="mod">
          <ac:chgData name="LOUKIL, Zainab" userId="bab9806c-efc5-4e65-9b68-3e033ff096a8" providerId="ADAL" clId="{1ABA939F-DA2F-4860-8D6D-779885EA19DF}" dt="2021-11-01T10:25:39.184" v="1067" actId="20577"/>
          <ac:spMkLst>
            <pc:docMk/>
            <pc:sldMk cId="3173024722" sldId="498"/>
            <ac:spMk id="4" creationId="{7D9BC4F1-322D-423B-A35B-4BEFDEF3393D}"/>
          </ac:spMkLst>
        </pc:spChg>
      </pc:sldChg>
    </pc:docChg>
  </pc:docChgLst>
  <pc:docChgLst>
    <pc:chgData name="LOUKIL, Zainab" userId="bab9806c-efc5-4e65-9b68-3e033ff096a8" providerId="ADAL" clId="{E96442BC-F700-4DF9-95A9-0F55D3756AD8}"/>
    <pc:docChg chg="custSel modSld">
      <pc:chgData name="LOUKIL, Zainab" userId="bab9806c-efc5-4e65-9b68-3e033ff096a8" providerId="ADAL" clId="{E96442BC-F700-4DF9-95A9-0F55D3756AD8}" dt="2021-12-03T15:48:59.308" v="17" actId="20577"/>
      <pc:docMkLst>
        <pc:docMk/>
      </pc:docMkLst>
      <pc:sldChg chg="modSp">
        <pc:chgData name="LOUKIL, Zainab" userId="bab9806c-efc5-4e65-9b68-3e033ff096a8" providerId="ADAL" clId="{E96442BC-F700-4DF9-95A9-0F55D3756AD8}" dt="2021-12-03T15:48:59.308" v="17" actId="20577"/>
        <pc:sldMkLst>
          <pc:docMk/>
          <pc:sldMk cId="1698472972" sldId="456"/>
        </pc:sldMkLst>
        <pc:spChg chg="mod">
          <ac:chgData name="LOUKIL, Zainab" userId="bab9806c-efc5-4e65-9b68-3e033ff096a8" providerId="ADAL" clId="{E96442BC-F700-4DF9-95A9-0F55D3756AD8}" dt="2021-12-03T15:48:59.308" v="17" actId="20577"/>
          <ac:spMkLst>
            <pc:docMk/>
            <pc:sldMk cId="1698472972" sldId="456"/>
            <ac:spMk id="2" creationId="{47470EF6-90CE-4E6F-90B3-F04FF0A53CA3}"/>
          </ac:spMkLst>
        </pc:spChg>
      </pc:sldChg>
    </pc:docChg>
  </pc:docChgLst>
  <pc:docChgLst>
    <pc:chgData name="LOUKIL, Zainab" userId="bab9806c-efc5-4e65-9b68-3e033ff096a8" providerId="ADAL" clId="{16808E78-A0D7-4B09-B69A-B660F942E65A}"/>
    <pc:docChg chg="undo redo custSel addSld delSld modSld">
      <pc:chgData name="LOUKIL, Zainab" userId="bab9806c-efc5-4e65-9b68-3e033ff096a8" providerId="ADAL" clId="{16808E78-A0D7-4B09-B69A-B660F942E65A}" dt="2021-09-22T14:36:04.356" v="2596" actId="1076"/>
      <pc:docMkLst>
        <pc:docMk/>
      </pc:docMkLst>
      <pc:sldChg chg="modSp">
        <pc:chgData name="LOUKIL, Zainab" userId="bab9806c-efc5-4e65-9b68-3e033ff096a8" providerId="ADAL" clId="{16808E78-A0D7-4B09-B69A-B660F942E65A}" dt="2021-09-22T08:56:26.915" v="31" actId="20577"/>
        <pc:sldMkLst>
          <pc:docMk/>
          <pc:sldMk cId="1698472972" sldId="456"/>
        </pc:sldMkLst>
        <pc:spChg chg="mod">
          <ac:chgData name="LOUKIL, Zainab" userId="bab9806c-efc5-4e65-9b68-3e033ff096a8" providerId="ADAL" clId="{16808E78-A0D7-4B09-B69A-B660F942E65A}" dt="2021-09-22T08:56:26.915" v="31" actId="20577"/>
          <ac:spMkLst>
            <pc:docMk/>
            <pc:sldMk cId="1698472972" sldId="456"/>
            <ac:spMk id="2" creationId="{47470EF6-90CE-4E6F-90B3-F04FF0A53CA3}"/>
          </ac:spMkLst>
        </pc:spChg>
      </pc:sldChg>
      <pc:sldChg chg="modSp">
        <pc:chgData name="LOUKIL, Zainab" userId="bab9806c-efc5-4e65-9b68-3e033ff096a8" providerId="ADAL" clId="{16808E78-A0D7-4B09-B69A-B660F942E65A}" dt="2021-09-22T09:03:25.114" v="290" actId="20577"/>
        <pc:sldMkLst>
          <pc:docMk/>
          <pc:sldMk cId="1120716882" sldId="473"/>
        </pc:sldMkLst>
        <pc:spChg chg="mod">
          <ac:chgData name="LOUKIL, Zainab" userId="bab9806c-efc5-4e65-9b68-3e033ff096a8" providerId="ADAL" clId="{16808E78-A0D7-4B09-B69A-B660F942E65A}" dt="2021-09-22T09:03:25.114" v="290" actId="20577"/>
          <ac:spMkLst>
            <pc:docMk/>
            <pc:sldMk cId="1120716882" sldId="473"/>
            <ac:spMk id="3" creationId="{5C1B6D89-1622-4A44-BAA5-F0473FB8AA84}"/>
          </ac:spMkLst>
        </pc:spChg>
      </pc:sldChg>
      <pc:sldChg chg="modSp">
        <pc:chgData name="LOUKIL, Zainab" userId="bab9806c-efc5-4e65-9b68-3e033ff096a8" providerId="ADAL" clId="{16808E78-A0D7-4B09-B69A-B660F942E65A}" dt="2021-09-22T08:57:04.754" v="62" actId="2710"/>
        <pc:sldMkLst>
          <pc:docMk/>
          <pc:sldMk cId="2313951906" sldId="474"/>
        </pc:sldMkLst>
        <pc:spChg chg="mod">
          <ac:chgData name="LOUKIL, Zainab" userId="bab9806c-efc5-4e65-9b68-3e033ff096a8" providerId="ADAL" clId="{16808E78-A0D7-4B09-B69A-B660F942E65A}" dt="2021-09-22T08:57:04.754" v="62" actId="2710"/>
          <ac:spMkLst>
            <pc:docMk/>
            <pc:sldMk cId="2313951906" sldId="474"/>
            <ac:spMk id="3" creationId="{9891C6A7-D852-48CD-967A-DD29F66F4B3E}"/>
          </ac:spMkLst>
        </pc:spChg>
      </pc:sldChg>
      <pc:sldChg chg="modSp">
        <pc:chgData name="LOUKIL, Zainab" userId="bab9806c-efc5-4e65-9b68-3e033ff096a8" providerId="ADAL" clId="{16808E78-A0D7-4B09-B69A-B660F942E65A}" dt="2021-09-22T09:08:36.328" v="443" actId="20577"/>
        <pc:sldMkLst>
          <pc:docMk/>
          <pc:sldMk cId="3743674796" sldId="487"/>
        </pc:sldMkLst>
        <pc:spChg chg="mod">
          <ac:chgData name="LOUKIL, Zainab" userId="bab9806c-efc5-4e65-9b68-3e033ff096a8" providerId="ADAL" clId="{16808E78-A0D7-4B09-B69A-B660F942E65A}" dt="2021-09-22T09:08:36.328" v="443" actId="20577"/>
          <ac:spMkLst>
            <pc:docMk/>
            <pc:sldMk cId="3743674796" sldId="487"/>
            <ac:spMk id="3" creationId="{C3C241C2-C5B2-4ECA-B4D1-FD10D58EAB8A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2.png>
</file>

<file path=ppt/media/image25.png>
</file>

<file path=ppt/media/image26.png>
</file>

<file path=ppt/media/image27.png>
</file>

<file path=ppt/media/image28.png>
</file>

<file path=ppt/media/image29.png>
</file>

<file path=ppt/media/image37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22FA00-914B-D048-9851-104E7310B307}" type="datetimeFigureOut">
              <a:rPr lang="en-US" smtClean="0"/>
              <a:t>10/16/22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32700E-F836-F843-9466-8C65D46A26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85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6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7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1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green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60500" y="1168999"/>
            <a:ext cx="6065892" cy="466115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61A368-DB83-47C7-AA38-434AB4A8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00" y="2602800"/>
            <a:ext cx="11228400" cy="1519200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1495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EAB7C-A067-4E14-9993-05B3F8CCEF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4800" y="806400"/>
            <a:ext cx="2743200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2070"/>
            </a:lvl1pPr>
          </a:lstStyle>
          <a:p>
            <a:fld id="{AB946FCE-CD33-40F3-99C8-62083596779E}" type="datetime4">
              <a:rPr lang="en-GB" smtClean="0"/>
              <a:pPr/>
              <a:t>16 October 2022</a:t>
            </a:fld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21C32D-85C3-4AF9-B8D5-F12789CCC8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66000" y="392400"/>
            <a:ext cx="3466800" cy="90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746080"/>
      </p:ext>
    </p:extLst>
  </p:cSld>
  <p:clrMapOvr>
    <a:masterClrMapping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- coral chevr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461" y="1170972"/>
            <a:ext cx="6078914" cy="466664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accent2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2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- blue chevr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9990" y="1165136"/>
            <a:ext cx="6105467" cy="46870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3367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accent3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3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3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5103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- yellow chevr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2F77D4D-E681-40D2-88A8-3771083787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1200" y="1166400"/>
            <a:ext cx="6098400" cy="465837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68898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tx2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5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5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2033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336792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1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277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co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accent2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49440F-96B3-4E68-A1BC-306E429322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2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2360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accent3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3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3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7628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yellow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9" y="842400"/>
            <a:ext cx="5468898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tx2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49440F-96B3-4E68-A1BC-306E429322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5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5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4428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tx2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tx2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7332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- green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83DFD6-03BF-4A1B-9EE1-68F952476A90}"/>
              </a:ext>
            </a:extLst>
          </p:cNvPr>
          <p:cNvSpPr/>
          <p:nvPr userDrawn="1"/>
        </p:nvSpPr>
        <p:spPr>
          <a:xfrm>
            <a:off x="-1" y="-1"/>
            <a:ext cx="12192001" cy="63616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3934"/>
            <a:ext cx="12192000" cy="52409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bg1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bg1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bg1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bg1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2300">
                <a:solidFill>
                  <a:schemeClr val="bg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bg1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8376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- blu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83DFD6-03BF-4A1B-9EE1-68F952476A90}"/>
              </a:ext>
            </a:extLst>
          </p:cNvPr>
          <p:cNvSpPr/>
          <p:nvPr userDrawn="1"/>
        </p:nvSpPr>
        <p:spPr>
          <a:xfrm>
            <a:off x="-1" y="-1"/>
            <a:ext cx="12192001" cy="6361681"/>
          </a:xfrm>
          <a:prstGeom prst="rect">
            <a:avLst/>
          </a:prstGeom>
          <a:solidFill>
            <a:srgbClr val="488E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3618"/>
            <a:ext cx="12192000" cy="63367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3934"/>
            <a:ext cx="12192000" cy="52409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bg1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bg1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bg1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bg1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2300">
                <a:solidFill>
                  <a:schemeClr val="bg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bg1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ral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461" y="1170972"/>
            <a:ext cx="6078914" cy="466664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E61A368-DB83-47C7-AA38-434AB4A8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00" y="2602800"/>
            <a:ext cx="11228400" cy="1519200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1495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D0EAB7C-A067-4E14-9993-05B3F8CCEF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4800" y="806400"/>
            <a:ext cx="2743200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866">
                <a:solidFill>
                  <a:schemeClr val="tx1"/>
                </a:solidFill>
              </a:defRPr>
            </a:lvl1pPr>
          </a:lstStyle>
          <a:p>
            <a:fld id="{AB946FCE-CD33-40F3-99C8-62083596779E}" type="datetime4">
              <a:rPr lang="en-GB" smtClean="0"/>
              <a:pPr/>
              <a:t>16 October 2022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21C32D-85C3-4AF9-B8D5-F12789CCC8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66000" y="392400"/>
            <a:ext cx="3466800" cy="90213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- coral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83DFD6-03BF-4A1B-9EE1-68F952476A90}"/>
              </a:ext>
            </a:extLst>
          </p:cNvPr>
          <p:cNvSpPr/>
          <p:nvPr userDrawn="1"/>
        </p:nvSpPr>
        <p:spPr>
          <a:xfrm>
            <a:off x="-1" y="-1"/>
            <a:ext cx="12192001" cy="6361681"/>
          </a:xfrm>
          <a:prstGeom prst="rect">
            <a:avLst/>
          </a:prstGeom>
          <a:solidFill>
            <a:srgbClr val="DE65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3618"/>
            <a:ext cx="12192000" cy="63367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3934"/>
            <a:ext cx="12192000" cy="524099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bg1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bg1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bg1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bg1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2300">
                <a:solidFill>
                  <a:schemeClr val="bg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bg1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yellow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34593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tx2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tx2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5790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 column - green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D083DFD6-03BF-4A1B-9EE1-68F952476A90}"/>
              </a:ext>
            </a:extLst>
          </p:cNvPr>
          <p:cNvSpPr/>
          <p:nvPr userDrawn="1"/>
        </p:nvSpPr>
        <p:spPr>
          <a:xfrm>
            <a:off x="-1" y="-1"/>
            <a:ext cx="12192001" cy="636168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054"/>
            <a:ext cx="12192000" cy="63367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bg1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bg1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bg1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bg1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2300">
                <a:solidFill>
                  <a:schemeClr val="bg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bg1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3342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s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83DFD6-03BF-4A1B-9EE1-68F952476A90}"/>
              </a:ext>
            </a:extLst>
          </p:cNvPr>
          <p:cNvSpPr/>
          <p:nvPr userDrawn="1"/>
        </p:nvSpPr>
        <p:spPr>
          <a:xfrm>
            <a:off x="-1" y="0"/>
            <a:ext cx="6113159" cy="317427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1F282F-BF46-4824-AF77-2DA818A3EE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4800" y="-1"/>
            <a:ext cx="3142800" cy="3177526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FA82BD8-3700-4EE3-A0F3-2EC9C35B7F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40261" y="0"/>
            <a:ext cx="2952000" cy="3177526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114E5A0-BCBF-4DF5-9191-72BA9CCF5327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48F6C81-F5AF-43B9-8EDB-170CDBC83B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3BB36BA7-6F24-4D5E-AB20-D823BD4360B3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09B20D-170C-456D-B9A9-8E443DA5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lnSpc>
                <a:spcPts val="325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3426C20-7C99-47FF-9AFC-385679A5CC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2140" y="3174276"/>
            <a:ext cx="6115820" cy="31932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D266945C-653E-4CFD-BD96-5158B695BBF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8617" y="3174276"/>
            <a:ext cx="6110756" cy="31932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29FE4FA-2EF9-4241-971E-B7E1BD3C92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6000"/>
            <a:ext cx="4050000" cy="1602000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 smtClean="0">
                <a:solidFill>
                  <a:schemeClr val="bg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bg1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bg2"/>
                </a:solidFill>
              </a:defRPr>
            </a:lvl2pPr>
            <a:lvl3pPr marL="702900" indent="-342900">
              <a:lnSpc>
                <a:spcPct val="100000"/>
              </a:lnSpc>
              <a:buFont typeface="Wingdings" panose="05000000000000000000" pitchFamily="2" charset="2"/>
              <a:buChar char="§"/>
              <a:defRPr sz="2300"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  <a:lvl6pPr>
              <a:defRPr>
                <a:solidFill>
                  <a:schemeClr val="bg2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166863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s co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83DFD6-03BF-4A1B-9EE1-68F952476A90}"/>
              </a:ext>
            </a:extLst>
          </p:cNvPr>
          <p:cNvSpPr/>
          <p:nvPr userDrawn="1"/>
        </p:nvSpPr>
        <p:spPr>
          <a:xfrm>
            <a:off x="-1" y="0"/>
            <a:ext cx="6113159" cy="31742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1F282F-BF46-4824-AF77-2DA818A3EE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4800" y="-1"/>
            <a:ext cx="3142800" cy="3177526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FA82BD8-3700-4EE3-A0F3-2EC9C35B7F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40261" y="0"/>
            <a:ext cx="2952000" cy="3177526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114E5A0-BCBF-4DF5-9191-72BA9CCF5327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48F6C81-F5AF-43B9-8EDB-170CDBC83B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3BB36BA7-6F24-4D5E-AB20-D823BD4360B3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09B20D-170C-456D-B9A9-8E443DA5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lnSpc>
                <a:spcPts val="325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3426C20-7C99-47FF-9AFC-385679A5CC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2140" y="3174276"/>
            <a:ext cx="6115820" cy="31932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D266945C-653E-4CFD-BD96-5158B695BBF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8617" y="3174276"/>
            <a:ext cx="6110756" cy="31932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29FE4FA-2EF9-4241-971E-B7E1BD3C92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6000"/>
            <a:ext cx="4050000" cy="1602000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 smtClean="0">
                <a:solidFill>
                  <a:schemeClr val="bg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bg1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bg2"/>
                </a:solidFill>
              </a:defRPr>
            </a:lvl2pPr>
            <a:lvl3pPr marL="702900" indent="-342900">
              <a:lnSpc>
                <a:spcPct val="100000"/>
              </a:lnSpc>
              <a:buFont typeface="Wingdings" panose="05000000000000000000" pitchFamily="2" charset="2"/>
              <a:buChar char="§"/>
              <a:defRPr sz="2300"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  <a:lvl6pPr>
              <a:defRPr>
                <a:solidFill>
                  <a:schemeClr val="bg2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051994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s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83DFD6-03BF-4A1B-9EE1-68F952476A90}"/>
              </a:ext>
            </a:extLst>
          </p:cNvPr>
          <p:cNvSpPr/>
          <p:nvPr userDrawn="1"/>
        </p:nvSpPr>
        <p:spPr>
          <a:xfrm>
            <a:off x="-1" y="0"/>
            <a:ext cx="6113159" cy="317427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1F282F-BF46-4824-AF77-2DA818A3EE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4800" y="-1"/>
            <a:ext cx="3142800" cy="3177526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FA82BD8-3700-4EE3-A0F3-2EC9C35B7F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40261" y="0"/>
            <a:ext cx="2952000" cy="3177526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114E5A0-BCBF-4DF5-9191-72BA9CCF5327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48F6C81-F5AF-43B9-8EDB-170CDBC83B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3BB36BA7-6F24-4D5E-AB20-D823BD4360B3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09B20D-170C-456D-B9A9-8E443DA5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lnSpc>
                <a:spcPts val="325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6000"/>
            <a:ext cx="4050000" cy="1602000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 smtClean="0">
                <a:solidFill>
                  <a:schemeClr val="bg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bg1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bg2"/>
                </a:solidFill>
              </a:defRPr>
            </a:lvl2pPr>
            <a:lvl3pPr marL="702900" indent="-342900">
              <a:lnSpc>
                <a:spcPct val="100000"/>
              </a:lnSpc>
              <a:buFont typeface="Wingdings" panose="05000000000000000000" pitchFamily="2" charset="2"/>
              <a:buChar char="§"/>
              <a:defRPr sz="2300"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  <a:lvl6pPr>
              <a:defRPr>
                <a:solidFill>
                  <a:schemeClr val="bg2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3426C20-7C99-47FF-9AFC-385679A5CC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2140" y="3174276"/>
            <a:ext cx="6115820" cy="31932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D266945C-653E-4CFD-BD96-5158B695BBF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8617" y="3174276"/>
            <a:ext cx="6110756" cy="31932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29FE4FA-2EF9-4241-971E-B7E1BD3C92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12142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Images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083DFD6-03BF-4A1B-9EE1-68F952476A90}"/>
              </a:ext>
            </a:extLst>
          </p:cNvPr>
          <p:cNvSpPr/>
          <p:nvPr userDrawn="1"/>
        </p:nvSpPr>
        <p:spPr>
          <a:xfrm>
            <a:off x="-1" y="0"/>
            <a:ext cx="6113159" cy="317427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1F282F-BF46-4824-AF77-2DA818A3EE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4800" y="-1"/>
            <a:ext cx="3142800" cy="3177526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FA82BD8-3700-4EE3-A0F3-2EC9C35B7F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40261" y="0"/>
            <a:ext cx="2952000" cy="3177526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114E5A0-BCBF-4DF5-9191-72BA9CCF5327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48F6C81-F5AF-43B9-8EDB-170CDBC83B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3BB36BA7-6F24-4D5E-AB20-D823BD4360B3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09B20D-170C-456D-B9A9-8E443DA5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lnSpc>
                <a:spcPts val="325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6000"/>
            <a:ext cx="4050000" cy="1602000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 smtClean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Tx/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  <a:lvl6pPr>
              <a:defRPr>
                <a:solidFill>
                  <a:schemeClr val="bg2"/>
                </a:solidFill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3426C20-7C99-47FF-9AFC-385679A5CC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092140" y="3174276"/>
            <a:ext cx="6115820" cy="31932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D266945C-653E-4CFD-BD96-5158B695BBF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18617" y="3174276"/>
            <a:ext cx="6110756" cy="31932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29FE4FA-2EF9-4241-971E-B7E1BD3C924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1621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column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49440F-96B3-4E68-A1BC-306E429322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17200" y="3338234"/>
            <a:ext cx="5479200" cy="2732782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1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192000" y="3338234"/>
            <a:ext cx="5479200" cy="2732782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1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517200" y="1562400"/>
            <a:ext cx="5479200" cy="1637853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1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Wingdings" panose="05000000000000000000" pitchFamily="2" charset="2"/>
              <a:buChar char="§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192000" y="1562476"/>
            <a:ext cx="5479200" cy="1637853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1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Wingdings" panose="05000000000000000000" pitchFamily="2" charset="2"/>
              <a:buChar char="§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420975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column co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accent2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49440F-96B3-4E68-A1BC-306E429322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17200" y="3338234"/>
            <a:ext cx="5479200" cy="2732782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2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192000" y="1562400"/>
            <a:ext cx="5479200" cy="1641453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2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Wingdings" panose="05000000000000000000" pitchFamily="2" charset="2"/>
              <a:buChar char="§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517200" y="1562400"/>
            <a:ext cx="5479200" cy="1641453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2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Wingdings" panose="05000000000000000000" pitchFamily="2" charset="2"/>
              <a:buChar char="§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6192000" y="3338234"/>
            <a:ext cx="5479200" cy="2732782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2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00099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 colum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accent3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49440F-96B3-4E68-A1BC-306E429322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517200" y="3338234"/>
            <a:ext cx="5479200" cy="2732782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3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3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192000" y="3338234"/>
            <a:ext cx="5479200" cy="2732782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3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3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192000" y="1562400"/>
            <a:ext cx="5479200" cy="1641453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3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3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Wingdings" panose="05000000000000000000" pitchFamily="2" charset="2"/>
              <a:buChar char="§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517200" y="1562400"/>
            <a:ext cx="5479200" cy="1641453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3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3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Wingdings" panose="05000000000000000000" pitchFamily="2" charset="2"/>
              <a:buChar char="§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34787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blue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460" y="1170972"/>
            <a:ext cx="6089747" cy="467495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E61A368-DB83-47C7-AA38-434AB4A8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00" y="2602800"/>
            <a:ext cx="11228400" cy="1519200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1495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D0EAB7C-A067-4E14-9993-05B3F8CCEF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4800" y="806400"/>
            <a:ext cx="2743200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866">
                <a:solidFill>
                  <a:schemeClr val="tx1"/>
                </a:solidFill>
              </a:defRPr>
            </a:lvl1pPr>
          </a:lstStyle>
          <a:p>
            <a:fld id="{AB946FCE-CD33-40F3-99C8-62083596779E}" type="datetime4">
              <a:rPr lang="en-GB" smtClean="0"/>
              <a:pPr/>
              <a:t>16 October 2022</a:t>
            </a:fld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21C32D-85C3-4AF9-B8D5-F12789CCC8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66000" y="392400"/>
            <a:ext cx="3466800" cy="902130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2 colum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033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tx2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49440F-96B3-4E68-A1BC-306E429322D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517200" y="3338234"/>
            <a:ext cx="5479200" cy="2732782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5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5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19"/>
          </p:nvPr>
        </p:nvSpPr>
        <p:spPr>
          <a:xfrm>
            <a:off x="6192000" y="3338234"/>
            <a:ext cx="5479200" cy="2732782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5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5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192000" y="1562400"/>
            <a:ext cx="5479200" cy="1641453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5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5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Wingdings" panose="05000000000000000000" pitchFamily="2" charset="2"/>
              <a:buChar char="§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6F85DCEE-F5DF-40E7-8009-7017483BB2D3}"/>
              </a:ext>
            </a:extLst>
          </p:cNvPr>
          <p:cNvSpPr>
            <a:spLocks noGrp="1"/>
          </p:cNvSpPr>
          <p:nvPr>
            <p:ph sz="half" idx="21"/>
          </p:nvPr>
        </p:nvSpPr>
        <p:spPr>
          <a:xfrm>
            <a:off x="517200" y="1562400"/>
            <a:ext cx="5479200" cy="1641453"/>
          </a:xfrm>
        </p:spPr>
        <p:txBody>
          <a:bodyPr vert="horz" lIns="0" tIns="331200" rIns="0" bIns="0" rtlCol="0">
            <a:normAutofit/>
          </a:bodyPr>
          <a:lstStyle>
            <a:lvl1pPr>
              <a:lnSpc>
                <a:spcPct val="100000"/>
              </a:lnSpc>
              <a:defRPr lang="en-US" dirty="0">
                <a:solidFill>
                  <a:schemeClr val="tx2"/>
                </a:solidFill>
              </a:defRPr>
            </a:lvl1pPr>
            <a:lvl2pPr marL="432000" indent="-288000">
              <a:lnSpc>
                <a:spcPct val="100000"/>
              </a:lnSpc>
              <a:buClr>
                <a:schemeClr val="accent5"/>
              </a:buClr>
              <a:buSzPct val="90000"/>
              <a:buFont typeface="Wingdings" panose="05000000000000000000" pitchFamily="2" charset="2"/>
              <a:buChar char="n"/>
              <a:defRPr lang="en-US" dirty="0">
                <a:solidFill>
                  <a:schemeClr val="tx2"/>
                </a:solidFill>
              </a:defRPr>
            </a:lvl2pPr>
            <a:lvl3pPr marL="576000" indent="-216000">
              <a:lnSpc>
                <a:spcPct val="100000"/>
              </a:lnSpc>
              <a:buClr>
                <a:schemeClr val="accent5"/>
              </a:buClr>
              <a:buFont typeface="Wingdings" panose="05000000000000000000" pitchFamily="2" charset="2"/>
              <a:buChar char="§"/>
              <a:defRPr lang="en-US" sz="2300" dirty="0">
                <a:solidFill>
                  <a:schemeClr val="tx1"/>
                </a:solidFill>
              </a:defRPr>
            </a:lvl3pPr>
            <a:lvl4pPr marL="720000" indent="-216000">
              <a:lnSpc>
                <a:spcPct val="100000"/>
              </a:lnSpc>
              <a:buFont typeface="Wingdings" panose="05000000000000000000" pitchFamily="2" charset="2"/>
              <a:buChar char="§"/>
              <a:defRPr lang="en-GB" sz="2200" u="none" dirty="0"/>
            </a:lvl4pPr>
            <a:lvl5pPr marL="864000" marR="0" indent="-2160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71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Char char="▫"/>
              <a:tabLst/>
              <a:defRPr sz="2100"/>
            </a:lvl5pPr>
            <a:lvl6pPr>
              <a:buClr>
                <a:schemeClr val="accent2"/>
              </a:buCl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037424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+ images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114E5A0-BCBF-4DF5-9191-72BA9CCF5327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48F6C81-F5AF-43B9-8EDB-170CDBC83B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3BB36BA7-6F24-4D5E-AB20-D823BD4360B3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DAE4F6-7569-485C-AF25-181A6D100B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7427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09B20D-170C-456D-B9A9-8E443DA5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lnSpc>
                <a:spcPts val="3250"/>
              </a:lnSpc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1F282F-BF46-4824-AF77-2DA818A3EE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25200" y="522000"/>
            <a:ext cx="2649600" cy="26496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FA82BD8-3700-4EE3-A0F3-2EC9C35B7F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24937" y="3380400"/>
            <a:ext cx="2649600" cy="26496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49C4022-4F4A-430D-A070-E0B79CD94B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7581189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1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4083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+ images co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114E5A0-BCBF-4DF5-9191-72BA9CCF5327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48F6C81-F5AF-43B9-8EDB-170CDBC83B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3BB36BA7-6F24-4D5E-AB20-D823BD4360B3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DAE4F6-7569-485C-AF25-181A6D100B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7427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09B20D-170C-456D-B9A9-8E443DA5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lnSpc>
                <a:spcPts val="3250"/>
              </a:lnSpc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1F282F-BF46-4824-AF77-2DA818A3EE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25200" y="522000"/>
            <a:ext cx="2649600" cy="26496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FA82BD8-3700-4EE3-A0F3-2EC9C35B7F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24937" y="3380400"/>
            <a:ext cx="2649600" cy="26496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49C4022-4F4A-430D-A070-E0B79CD94B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7604837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2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2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40343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+ images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114E5A0-BCBF-4DF5-9191-72BA9CCF5327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48F6C81-F5AF-43B9-8EDB-170CDBC83B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3BB36BA7-6F24-4D5E-AB20-D823BD4360B3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DAE4F6-7569-485C-AF25-181A6D100B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082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09B20D-170C-456D-B9A9-8E443DA5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lnSpc>
                <a:spcPts val="3250"/>
              </a:lnSpc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1F282F-BF46-4824-AF77-2DA818A3EE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25200" y="522000"/>
            <a:ext cx="2649600" cy="26496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FA82BD8-3700-4EE3-A0F3-2EC9C35B7F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24937" y="3380400"/>
            <a:ext cx="2649600" cy="26496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49C4022-4F4A-430D-A070-E0B79CD94B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7589072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3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3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55515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1 column + images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114E5A0-BCBF-4DF5-9191-72BA9CCF5327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48F6C81-F5AF-43B9-8EDB-170CDBC83B2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3BB36BA7-6F24-4D5E-AB20-D823BD4360B3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2DAE4F6-7569-485C-AF25-181A6D100B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082"/>
            <a:ext cx="12192000" cy="63367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09B20D-170C-456D-B9A9-8E443DA5A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>
              <a:lnSpc>
                <a:spcPts val="3250"/>
              </a:lnSpc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51F282F-BF46-4824-AF77-2DA818A3EE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25200" y="522000"/>
            <a:ext cx="2649600" cy="26496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1FA82BD8-3700-4EE3-A0F3-2EC9C35B7F9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24937" y="3380400"/>
            <a:ext cx="2649600" cy="2649600"/>
          </a:xfrm>
        </p:spPr>
        <p:txBody>
          <a:bodyPr>
            <a:normAutofit/>
          </a:bodyPr>
          <a:lstStyle/>
          <a:p>
            <a:r>
              <a:rPr lang="en-US"/>
              <a:t>Click icon to add picture</a:t>
            </a:r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49C4022-4F4A-430D-A070-E0B79CD94BE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759695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5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5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89577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9456" y="274638"/>
            <a:ext cx="8306909" cy="1143000"/>
          </a:xfrm>
        </p:spPr>
        <p:txBody>
          <a:bodyPr>
            <a:noAutofit/>
          </a:bodyPr>
          <a:lstStyle>
            <a:lvl1pPr algn="l"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3EE2-A68C-478E-AF06-C5E4D2222533}" type="datetimeFigureOut">
              <a:rPr lang="en-US" smtClean="0"/>
              <a:pPr/>
              <a:t>10/16/22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2080C-E004-4143-AD4C-B17D0C1AA28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9" r="80035"/>
          <a:stretch>
            <a:fillRect/>
          </a:stretch>
        </p:blipFill>
        <p:spPr bwMode="auto">
          <a:xfrm>
            <a:off x="1" y="-19049"/>
            <a:ext cx="695400" cy="6877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" y="2947367"/>
            <a:ext cx="695399" cy="942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509811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3EE2-A68C-478E-AF06-C5E4D2222533}" type="datetimeFigureOut">
              <a:rPr lang="en-US" smtClean="0"/>
              <a:pPr/>
              <a:t>10/16/22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72080C-E004-4143-AD4C-B17D0C1AA287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0EED9B0-7E20-4C9E-9FAF-E008BF7AB359}"/>
              </a:ext>
            </a:extLst>
          </p:cNvPr>
          <p:cNvGrpSpPr/>
          <p:nvPr userDrawn="1"/>
        </p:nvGrpSpPr>
        <p:grpSpPr>
          <a:xfrm>
            <a:off x="1" y="-19049"/>
            <a:ext cx="695400" cy="6877050"/>
            <a:chOff x="1" y="-15875"/>
            <a:chExt cx="521550" cy="573087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7F9DB8D-ABB3-4F35-B14A-5259918DEA3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89" r="80035"/>
            <a:stretch>
              <a:fillRect/>
            </a:stretch>
          </p:blipFill>
          <p:spPr bwMode="auto">
            <a:xfrm>
              <a:off x="1" y="-15875"/>
              <a:ext cx="521550" cy="5730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0D839721-BCB4-4BD9-9903-3A8C4E2A92C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" y="2456139"/>
              <a:ext cx="521549" cy="7850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2243721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okPa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76200"/>
            <a:ext cx="12192000" cy="6324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73528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yellow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2F77D4D-E681-40D2-88A8-3771083787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1200" y="1166400"/>
            <a:ext cx="6098400" cy="46583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61A368-DB83-47C7-AA38-434AB4A8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00" y="2602800"/>
            <a:ext cx="11228400" cy="1519200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1495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EAB7C-A067-4E14-9993-05B3F8CCEF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4800" y="806400"/>
            <a:ext cx="2743200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2070"/>
            </a:lvl1pPr>
          </a:lstStyle>
          <a:p>
            <a:fld id="{AB946FCE-CD33-40F3-99C8-62083596779E}" type="datetime4">
              <a:rPr lang="en-GB" smtClean="0"/>
              <a:pPr/>
              <a:t>16 October 2022</a:t>
            </a:fld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721C32D-85C3-4AF9-B8D5-F12789CCC8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66000" y="392400"/>
            <a:ext cx="3466800" cy="90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46017"/>
      </p:ext>
    </p:extLst>
  </p:cSld>
  <p:clrMapOvr>
    <a:masterClrMapping/>
  </p:clrMapOvr>
  <p:hf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green bla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58895" y="1177025"/>
            <a:ext cx="6032500" cy="46355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E61A368-DB83-47C7-AA38-434AB4A8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00" y="2602800"/>
            <a:ext cx="11228400" cy="1519200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1495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D0EAB7C-A067-4E14-9993-05B3F8CCEF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4800" y="806400"/>
            <a:ext cx="2743200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866">
                <a:solidFill>
                  <a:schemeClr val="tx1"/>
                </a:solidFill>
              </a:defRPr>
            </a:lvl1pPr>
          </a:lstStyle>
          <a:p>
            <a:fld id="{AB946FCE-CD33-40F3-99C8-62083596779E}" type="datetime4">
              <a:rPr lang="en-GB" smtClean="0"/>
              <a:pPr/>
              <a:t>16 October 2022</a:t>
            </a:fld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21C32D-85C3-4AF9-B8D5-F12789CCC8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00" y="392400"/>
            <a:ext cx="3466799" cy="90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1664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ral bla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461" y="1170972"/>
            <a:ext cx="6078914" cy="4666641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E61A368-DB83-47C7-AA38-434AB4A8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00" y="2602800"/>
            <a:ext cx="11228400" cy="1519200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1495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D0EAB7C-A067-4E14-9993-05B3F8CCEF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4800" y="806400"/>
            <a:ext cx="2743200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866">
                <a:solidFill>
                  <a:schemeClr val="tx1"/>
                </a:solidFill>
              </a:defRPr>
            </a:lvl1pPr>
          </a:lstStyle>
          <a:p>
            <a:fld id="{AB946FCE-CD33-40F3-99C8-62083596779E}" type="datetime4">
              <a:rPr lang="en-GB" smtClean="0"/>
              <a:pPr/>
              <a:t>16 October 2022</a:t>
            </a:fld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21C32D-85C3-4AF9-B8D5-F12789CCC8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00" y="392400"/>
            <a:ext cx="3466799" cy="90213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blue bla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364" y="1165136"/>
            <a:ext cx="6105467" cy="468702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E61A368-DB83-47C7-AA38-434AB4A8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00" y="2602800"/>
            <a:ext cx="11228400" cy="1519200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1495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D0EAB7C-A067-4E14-9993-05B3F8CCEF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4800" y="806400"/>
            <a:ext cx="2743200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866">
                <a:solidFill>
                  <a:schemeClr val="tx1"/>
                </a:solidFill>
              </a:defRPr>
            </a:lvl1pPr>
          </a:lstStyle>
          <a:p>
            <a:fld id="{AB946FCE-CD33-40F3-99C8-62083596779E}" type="datetime4">
              <a:rPr lang="en-GB" smtClean="0"/>
              <a:pPr/>
              <a:t>16 October 2022</a:t>
            </a:fld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21C32D-85C3-4AF9-B8D5-F12789CCC8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00" y="392400"/>
            <a:ext cx="3466799" cy="902130"/>
          </a:xfrm>
          <a:prstGeom prst="rect">
            <a:avLst/>
          </a:prstGeom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yellow on bla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2F77D4D-E681-40D2-88A8-3771083787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31200" y="1166400"/>
            <a:ext cx="6098400" cy="465837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E61A368-DB83-47C7-AA38-434AB4A8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00" y="2602800"/>
            <a:ext cx="11228400" cy="1519200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1495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D0EAB7C-A067-4E14-9993-05B3F8CCEF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4800" y="806400"/>
            <a:ext cx="2743200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866">
                <a:solidFill>
                  <a:schemeClr val="tx1"/>
                </a:solidFill>
              </a:defRPr>
            </a:lvl1pPr>
          </a:lstStyle>
          <a:p>
            <a:fld id="{AB946FCE-CD33-40F3-99C8-62083596779E}" type="datetime4">
              <a:rPr lang="en-GB" smtClean="0"/>
              <a:pPr/>
              <a:t>16 October 2022</a:t>
            </a:fld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721C32D-85C3-4AF9-B8D5-F12789CCC8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00" y="392400"/>
            <a:ext cx="3466799" cy="90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2598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column - teal chevr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3060500" y="1168999"/>
            <a:ext cx="6065892" cy="46611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137DBE-3DCB-461E-8748-28DDBCC2B3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33679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9371DAE-A209-4F99-8998-011EBCC6FC9F}"/>
              </a:ext>
            </a:extLst>
          </p:cNvPr>
          <p:cNvSpPr/>
          <p:nvPr userDrawn="1"/>
        </p:nvSpPr>
        <p:spPr>
          <a:xfrm>
            <a:off x="0" y="6348923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59C2F-91B3-4E84-B4E9-A061D33D4EE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46825"/>
            <a:ext cx="12192000" cy="521208"/>
          </a:xfrm>
          <a:prstGeom prst="rect">
            <a:avLst/>
          </a:prstGeom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F84C52A-A232-44B0-91E1-6C35437E881A}"/>
              </a:ext>
            </a:extLst>
          </p:cNvPr>
          <p:cNvSpPr txBox="1">
            <a:spLocks/>
          </p:cNvSpPr>
          <p:nvPr userDrawn="1"/>
        </p:nvSpPr>
        <p:spPr>
          <a:xfrm>
            <a:off x="11174400" y="6348923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defPPr>
              <a:defRPr lang="en-US"/>
            </a:defPPr>
            <a:lvl1pPr marL="0" algn="r" defTabSz="914400" rtl="0" eaLnBrk="1" latinLnBrk="0" hangingPunct="1">
              <a:lnSpc>
                <a:spcPts val="1900"/>
              </a:lnSpc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AA6D8F6-1179-4A3E-B426-3B2F125F163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F810EB91-327E-4BC3-93A7-D326DD9D23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 vert="horz" lIns="0" tIns="331200" rIns="0" bIns="0" rtlCol="0">
            <a:normAutofit/>
          </a:bodyPr>
          <a:lstStyle>
            <a:lvl1pPr marL="0" indent="0">
              <a:lnSpc>
                <a:spcPct val="100000"/>
              </a:lnSpc>
              <a:buNone/>
              <a:defRPr lang="en-US" dirty="0" smtClean="0">
                <a:solidFill>
                  <a:schemeClr val="tx2"/>
                </a:solidFill>
                <a:latin typeface="+mn-lt"/>
              </a:defRPr>
            </a:lvl1pPr>
            <a:lvl2pPr marL="432000" indent="-288000">
              <a:lnSpc>
                <a:spcPct val="100000"/>
              </a:lnSpc>
              <a:buClr>
                <a:schemeClr val="accent1"/>
              </a:buClr>
              <a:buSzPct val="90000"/>
              <a:buFont typeface="Wingdings" panose="05000000000000000000" pitchFamily="2" charset="2"/>
              <a:buChar char="n"/>
              <a:defRPr lang="en-US" dirty="0" smtClean="0">
                <a:solidFill>
                  <a:schemeClr val="tx2"/>
                </a:solidFill>
                <a:latin typeface="+mn-lt"/>
              </a:defRPr>
            </a:lvl2pPr>
            <a:lvl3pPr marL="576000" indent="-216000">
              <a:lnSpc>
                <a:spcPct val="10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  <a:defRPr sz="2300">
                <a:solidFill>
                  <a:schemeClr val="tx2"/>
                </a:solidFill>
              </a:defRPr>
            </a:lvl3pPr>
            <a:lvl4pPr marL="720000" indent="-216000">
              <a:lnSpc>
                <a:spcPct val="100000"/>
              </a:lnSpc>
              <a:buFont typeface="Arial" panose="020B0604020202020204" pitchFamily="34" charset="0"/>
              <a:buChar char="▪"/>
              <a:defRPr sz="2200" u="none" baseline="0">
                <a:solidFill>
                  <a:schemeClr val="tx2"/>
                </a:solidFill>
              </a:defRPr>
            </a:lvl4pPr>
            <a:lvl5pPr marL="864000" indent="-216000">
              <a:lnSpc>
                <a:spcPct val="100000"/>
              </a:lnSpc>
              <a:buClrTx/>
              <a:buSzPct val="80000"/>
              <a:buFont typeface="Arial" panose="020B0604020202020204" pitchFamily="34" charset="0"/>
              <a:buChar char="▫"/>
              <a:defRPr lang="en-US" sz="21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>
              <a:lnSpc>
                <a:spcPct val="100000"/>
              </a:lnSpc>
              <a:buClr>
                <a:schemeClr val="tx2"/>
              </a:buClr>
              <a:buSzPct val="90000"/>
              <a:defRPr lang="en-US" sz="24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4400" y="80398"/>
            <a:ext cx="762002" cy="762002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01849FF-D1BD-4B43-80E5-706DB49E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400"/>
            <a:ext cx="5479200" cy="720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lvl="0">
              <a:lnSpc>
                <a:spcPts val="3250"/>
              </a:lnSpc>
            </a:pPr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1119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1.png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7467F51-63F9-424B-86F7-4550E020CBFA}"/>
              </a:ext>
            </a:extLst>
          </p:cNvPr>
          <p:cNvSpPr/>
          <p:nvPr userDrawn="1"/>
        </p:nvSpPr>
        <p:spPr>
          <a:xfrm>
            <a:off x="0" y="6356350"/>
            <a:ext cx="12192000" cy="522000"/>
          </a:xfrm>
          <a:prstGeom prst="rect">
            <a:avLst/>
          </a:prstGeom>
          <a:solidFill>
            <a:srgbClr val="3637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E49949C-032B-4962-BA88-8221C63BD126}"/>
              </a:ext>
            </a:extLst>
          </p:cNvPr>
          <p:cNvPicPr>
            <a:picLocks noChangeAspect="1"/>
          </p:cNvPicPr>
          <p:nvPr userDrawn="1"/>
        </p:nvPicPr>
        <p:blipFill>
          <a:blip r:embed="rId39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2" y="6354252"/>
            <a:ext cx="12192000" cy="521208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35CBDB-6176-4738-A036-C5134459B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00" y="842399"/>
            <a:ext cx="6312352" cy="72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9AE029-C9A2-44B5-A06D-810747293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2000" y="2854800"/>
            <a:ext cx="5479200" cy="3178800"/>
          </a:xfrm>
          <a:prstGeom prst="rect">
            <a:avLst/>
          </a:prstGeom>
        </p:spPr>
        <p:txBody>
          <a:bodyPr vert="horz" lIns="0" tIns="331200" rIns="0" bIns="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4"/>
            <a:r>
              <a:rPr lang="en-US" dirty="0"/>
              <a:t>Second level</a:t>
            </a:r>
          </a:p>
          <a:p>
            <a:pPr lvl="5"/>
            <a:r>
              <a:rPr lang="en-US" dirty="0"/>
              <a:t>Third level</a:t>
            </a:r>
          </a:p>
          <a:p>
            <a:pPr lvl="6"/>
            <a:r>
              <a:rPr lang="en-US" dirty="0"/>
              <a:t>Fourth level</a:t>
            </a:r>
          </a:p>
          <a:p>
            <a:pPr lvl="7"/>
            <a:r>
              <a:rPr lang="en-US" dirty="0"/>
              <a:t>Fifth level</a:t>
            </a:r>
          </a:p>
          <a:p>
            <a:pPr lvl="6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BE8D43-A09F-4BD7-9F21-D97AA8CFC7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74400" y="6364031"/>
            <a:ext cx="500400" cy="50165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lnSpc>
                <a:spcPts val="1900"/>
              </a:lnSpc>
              <a:defRPr sz="900">
                <a:solidFill>
                  <a:schemeClr val="bg1"/>
                </a:solidFill>
              </a:defRPr>
            </a:lvl1pPr>
          </a:lstStyle>
          <a:p>
            <a:fld id="{E3865ED3-5985-4D19-8FFA-E2B1DCF4EC5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9F61ED-D5C0-49FE-9DE8-4A354910D4A5}"/>
              </a:ext>
            </a:extLst>
          </p:cNvPr>
          <p:cNvPicPr>
            <a:picLocks noChangeAspect="1"/>
          </p:cNvPicPr>
          <p:nvPr userDrawn="1"/>
        </p:nvPicPr>
        <p:blipFill>
          <a:blip r:embed="rId4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00" y="6423209"/>
            <a:ext cx="1472965" cy="38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1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80" r:id="rId2"/>
    <p:sldLayoutId id="2147483691" r:id="rId3"/>
    <p:sldLayoutId id="2147483696" r:id="rId4"/>
    <p:sldLayoutId id="2147483670" r:id="rId5"/>
    <p:sldLayoutId id="2147483679" r:id="rId6"/>
    <p:sldLayoutId id="2147483689" r:id="rId7"/>
    <p:sldLayoutId id="2147483700" r:id="rId8"/>
    <p:sldLayoutId id="2147483658" r:id="rId9"/>
    <p:sldLayoutId id="2147483681" r:id="rId10"/>
    <p:sldLayoutId id="2147483707" r:id="rId11"/>
    <p:sldLayoutId id="2147483701" r:id="rId12"/>
    <p:sldLayoutId id="2147483655" r:id="rId13"/>
    <p:sldLayoutId id="2147483677" r:id="rId14"/>
    <p:sldLayoutId id="2147483692" r:id="rId15"/>
    <p:sldLayoutId id="2147483703" r:id="rId16"/>
    <p:sldLayoutId id="2147483676" r:id="rId17"/>
    <p:sldLayoutId id="2147483661" r:id="rId18"/>
    <p:sldLayoutId id="2147483687" r:id="rId19"/>
    <p:sldLayoutId id="2147483688" r:id="rId20"/>
    <p:sldLayoutId id="2147483702" r:id="rId21"/>
    <p:sldLayoutId id="2147483708" r:id="rId22"/>
    <p:sldLayoutId id="2147483666" r:id="rId23"/>
    <p:sldLayoutId id="2147483686" r:id="rId24"/>
    <p:sldLayoutId id="2147483695" r:id="rId25"/>
    <p:sldLayoutId id="2147483704" r:id="rId26"/>
    <p:sldLayoutId id="2147483653" r:id="rId27"/>
    <p:sldLayoutId id="2147483684" r:id="rId28"/>
    <p:sldLayoutId id="2147483693" r:id="rId29"/>
    <p:sldLayoutId id="2147483705" r:id="rId30"/>
    <p:sldLayoutId id="2147483663" r:id="rId31"/>
    <p:sldLayoutId id="2147483685" r:id="rId32"/>
    <p:sldLayoutId id="2147483694" r:id="rId33"/>
    <p:sldLayoutId id="2147483706" r:id="rId34"/>
    <p:sldLayoutId id="2147483709" r:id="rId35"/>
    <p:sldLayoutId id="2147483710" r:id="rId36"/>
    <p:sldLayoutId id="2147483711" r:id="rId37"/>
  </p:sldLayoutIdLst>
  <p:txStyles>
    <p:titleStyle>
      <a:lvl1pPr algn="l" defTabSz="914400" rtl="0" eaLnBrk="1" latinLnBrk="0" hangingPunct="1">
        <a:lnSpc>
          <a:spcPts val="3250"/>
        </a:lnSpc>
        <a:spcBef>
          <a:spcPct val="0"/>
        </a:spcBef>
        <a:buNone/>
        <a:defRPr sz="345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371"/>
        </a:spcAft>
        <a:buFontTx/>
        <a:buNone/>
        <a:defRPr sz="2400" u="none" kern="1200">
          <a:solidFill>
            <a:schemeClr val="tx1"/>
          </a:solidFill>
          <a:latin typeface="+mj-lt"/>
          <a:ea typeface="+mn-ea"/>
          <a:cs typeface="+mn-cs"/>
        </a:defRPr>
      </a:lvl1pPr>
      <a:lvl2pPr marL="0" indent="-216000" algn="l" defTabSz="914400" rtl="0" eaLnBrk="1" latinLnBrk="0" hangingPunct="1">
        <a:lnSpc>
          <a:spcPct val="100000"/>
        </a:lnSpc>
        <a:spcBef>
          <a:spcPts val="0"/>
        </a:spcBef>
        <a:spcAft>
          <a:spcPts val="371"/>
        </a:spcAft>
        <a:buFont typeface="Arial" panose="020B0604020202020204" pitchFamily="34" charset="0"/>
        <a:buNone/>
        <a:defRPr sz="2400" b="0" i="0" u="none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371"/>
        </a:spcAft>
        <a:buSzPct val="90000"/>
        <a:buFont typeface="Wingdings" panose="05000000000000000000" pitchFamily="2" charset="2"/>
        <a:buNone/>
        <a:defRPr sz="2400" b="0" u="none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ts val="2100"/>
        </a:lnSpc>
        <a:spcBef>
          <a:spcPts val="0"/>
        </a:spcBef>
        <a:spcAft>
          <a:spcPts val="371"/>
        </a:spcAft>
        <a:buSzPct val="90000"/>
        <a:buFont typeface="Wingdings" panose="05000000000000000000" pitchFamily="2" charset="2"/>
        <a:buNone/>
        <a:defRPr sz="1700" u="sng" kern="1200">
          <a:solidFill>
            <a:schemeClr val="tx1"/>
          </a:solidFill>
          <a:latin typeface="+mn-lt"/>
          <a:ea typeface="+mn-ea"/>
          <a:cs typeface="+mn-cs"/>
        </a:defRPr>
      </a:lvl4pPr>
      <a:lvl5pPr marL="432000" indent="-288000" algn="l" defTabSz="914400" rtl="0" eaLnBrk="1" latinLnBrk="0" hangingPunct="1">
        <a:lnSpc>
          <a:spcPct val="100000"/>
        </a:lnSpc>
        <a:spcBef>
          <a:spcPts val="0"/>
        </a:spcBef>
        <a:spcAft>
          <a:spcPts val="371"/>
        </a:spcAft>
        <a:buSzPct val="90000"/>
        <a:buFont typeface="Wingdings" panose="05000000000000000000" pitchFamily="2" charset="2"/>
        <a:buChar char="n"/>
        <a:tabLst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576000" marR="0" indent="-216000" algn="l" defTabSz="914400" rtl="0" eaLnBrk="1" fontAlgn="auto" latinLnBrk="0" hangingPunct="1">
        <a:lnSpc>
          <a:spcPct val="100000"/>
        </a:lnSpc>
        <a:spcBef>
          <a:spcPts val="0"/>
        </a:spcBef>
        <a:spcAft>
          <a:spcPts val="371"/>
        </a:spcAft>
        <a:buClrTx/>
        <a:buSzPct val="90000"/>
        <a:buFont typeface="Wingdings" panose="05000000000000000000" pitchFamily="2" charset="2"/>
        <a:buChar char="§"/>
        <a:tabLst/>
        <a:defRPr lang="en-US" sz="2300" kern="1200" dirty="0">
          <a:solidFill>
            <a:schemeClr val="tx1"/>
          </a:solidFill>
          <a:latin typeface="+mn-lt"/>
          <a:ea typeface="+mn-ea"/>
          <a:cs typeface="+mn-cs"/>
        </a:defRPr>
      </a:lvl6pPr>
      <a:lvl7pPr marL="720000" indent="-216000" algn="l" defTabSz="914400" rtl="0" eaLnBrk="1" latinLnBrk="0" hangingPunct="1">
        <a:lnSpc>
          <a:spcPct val="100000"/>
        </a:lnSpc>
        <a:spcBef>
          <a:spcPts val="0"/>
        </a:spcBef>
        <a:spcAft>
          <a:spcPts val="371"/>
        </a:spcAft>
        <a:buSzPct val="80000"/>
        <a:buFont typeface="Arial" panose="020B0604020202020204" pitchFamily="34" charset="0"/>
        <a:buChar char="▪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864000" indent="-216000" algn="l" defTabSz="914400" rtl="0" eaLnBrk="1" latinLnBrk="0" hangingPunct="1">
        <a:lnSpc>
          <a:spcPct val="100000"/>
        </a:lnSpc>
        <a:spcBef>
          <a:spcPts val="0"/>
        </a:spcBef>
        <a:spcAft>
          <a:spcPts val="371"/>
        </a:spcAft>
        <a:buFont typeface="Arial" panose="020B0604020202020204" pitchFamily="34" charset="0"/>
        <a:buChar char="▫"/>
        <a:defRPr sz="21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6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6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1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70EF6-90CE-4E6F-90B3-F04FF0A53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08" y="2078736"/>
            <a:ext cx="11228400" cy="3511296"/>
          </a:xfrm>
        </p:spPr>
        <p:txBody>
          <a:bodyPr/>
          <a:lstStyle/>
          <a:p>
            <a:r>
              <a:rPr lang="en-GB" sz="3200" dirty="0"/>
              <a:t>CT4029 </a:t>
            </a:r>
            <a:br>
              <a:rPr lang="en-GB" sz="3200" dirty="0"/>
            </a:br>
            <a:r>
              <a:rPr lang="en-GB" sz="3200" dirty="0"/>
              <a:t>Principles of Programming</a:t>
            </a:r>
            <a:br>
              <a:rPr lang="en-GB" sz="3200" dirty="0"/>
            </a:br>
            <a:br>
              <a:rPr lang="en-GB" sz="3200" dirty="0"/>
            </a:br>
            <a:r>
              <a:rPr lang="en-GB" sz="3200" dirty="0"/>
              <a:t>Day 3 – Session 6</a:t>
            </a:r>
            <a:br>
              <a:rPr lang="en-GB" sz="3200" dirty="0"/>
            </a:br>
            <a:r>
              <a:rPr lang="en-GB" sz="3200" dirty="0"/>
              <a:t>Basics of data structures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648E6E-0C24-4BC2-BEE9-94D9D04AF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46FCE-CD33-40F3-99C8-62083596779E}" type="datetime4">
              <a:rPr lang="en-GB" smtClean="0"/>
              <a:pPr/>
              <a:t>16 October 2022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8472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BCA63-5BE7-4BA6-AB81-5B6A94FC4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Strings (str)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C171CA-8AA0-4460-AFA5-13B3D11F0E3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1028248" cy="4368843"/>
          </a:xfrm>
        </p:spPr>
        <p:txBody>
          <a:bodyPr>
            <a:norm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Strings in Python are identified as a contiguous set of characters represented in the quotation marks. Python allows for either pairs of single or double quotes. Subsets of strings can be taken using the slice operator ([ ] and [:] ) with indexes starting at 0 in the beginning of the string and working their way from -1 at the end.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 plus (+) sign is the string concatenation operator and the asterisk (*) is the repetition operator.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20274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62CB1-6668-414B-A12E-83D126D4ED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368843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For example: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This will produce the following result: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/>
          </a:p>
          <a:p>
            <a:br>
              <a:rPr lang="en-US" dirty="0"/>
            </a:br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3E8F9EA-7B57-4D19-A786-2871378FFC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77474" y="4250607"/>
            <a:ext cx="4031873" cy="1938992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Hello World!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llo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llo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World!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Hello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World!Hello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World!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Hello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World!TEST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BD44F5E-B56F-4E49-89E8-C959016EE1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6208" y="1987161"/>
            <a:ext cx="8314944" cy="1961121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91440" tIns="-23805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'Hello World!’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str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complete string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str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first character of the string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str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characters starting from 3rd to 5th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str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string starting from 3rd character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str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string two times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str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"TEST“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concatenated string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6724360-7FC2-44AC-B4E6-55BEDCF78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9" y="842400"/>
            <a:ext cx="5468898" cy="720000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Strings (str) </a:t>
            </a:r>
          </a:p>
        </p:txBody>
      </p:sp>
    </p:spTree>
    <p:extLst>
      <p:ext uri="{BB962C8B-B14F-4D97-AF65-F5344CB8AC3E}">
        <p14:creationId xmlns:p14="http://schemas.microsoft.com/office/powerpoint/2010/main" val="1027781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9D323-9DF6-4E5E-81E6-F531D5CD4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chemeClr val="tx1"/>
                </a:solidFill>
              </a:rPr>
              <a:t>Strings (str)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0D49CF-2AC8-4E8C-A68C-2CD398387A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chemeClr val="tx1"/>
                </a:solidFill>
              </a:rPr>
              <a:t>We can write a string of characters in different ways:</a:t>
            </a:r>
          </a:p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800" dirty="0">
              <a:solidFill>
                <a:schemeClr val="tx1"/>
              </a:solidFill>
            </a:endParaRPr>
          </a:p>
          <a:p>
            <a:pPr lvl="1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in quotation marks </a:t>
            </a:r>
            <a:r>
              <a:rPr lang="en-US" altLang="en-US" dirty="0">
                <a:solidFill>
                  <a:schemeClr val="tx1"/>
                </a:solidFill>
                <a:latin typeface="Montserrat"/>
              </a:rPr>
              <a:t>( </a:t>
            </a:r>
            <a:r>
              <a:rPr lang="en-US" alt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This is a string of characters "</a:t>
            </a:r>
            <a:r>
              <a:rPr lang="en-US" altLang="en-US" dirty="0">
                <a:solidFill>
                  <a:schemeClr val="tx1"/>
                </a:solidFill>
                <a:latin typeface="Montserrat"/>
              </a:rPr>
              <a:t> );</a:t>
            </a:r>
          </a:p>
          <a:p>
            <a:pPr lvl="1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between single quotes </a:t>
            </a:r>
            <a:r>
              <a:rPr lang="en-US" altLang="en-US" dirty="0">
                <a:solidFill>
                  <a:schemeClr val="tx1"/>
                </a:solidFill>
                <a:latin typeface="Montserrat"/>
              </a:rPr>
              <a:t>( </a:t>
            </a:r>
            <a:r>
              <a:rPr lang="en-US" alt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 This is a string of characters '</a:t>
            </a:r>
            <a:r>
              <a:rPr lang="en-US" altLang="en-US" dirty="0">
                <a:solidFill>
                  <a:schemeClr val="tx1"/>
                </a:solidFill>
                <a:latin typeface="Montserrat"/>
              </a:rPr>
              <a:t> );</a:t>
            </a:r>
          </a:p>
          <a:p>
            <a:pPr lvl="1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between triple quotation marks </a:t>
            </a:r>
            <a:r>
              <a:rPr lang="en-US" altLang="en-US" dirty="0">
                <a:solidFill>
                  <a:schemeClr val="tx1"/>
                </a:solidFill>
                <a:latin typeface="Montserrat"/>
              </a:rPr>
              <a:t>( </a:t>
            </a:r>
            <a:r>
              <a:rPr lang="en-US" altLang="en-US" sz="16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""" This is a string of characters """</a:t>
            </a:r>
            <a:r>
              <a:rPr lang="en-US" altLang="en-US" dirty="0">
                <a:solidFill>
                  <a:schemeClr val="tx1"/>
                </a:solidFill>
                <a:latin typeface="Montserrat"/>
              </a:rPr>
              <a:t> ).</a:t>
            </a:r>
          </a:p>
          <a:p>
            <a:pPr indent="-2880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solidFill>
                <a:schemeClr val="tx1"/>
              </a:solidFill>
              <a:latin typeface="Montserrat"/>
            </a:endParaRPr>
          </a:p>
          <a:p>
            <a:pPr>
              <a:lnSpc>
                <a:spcPct val="150000"/>
              </a:lnSpc>
            </a:pPr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058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9BC4F1-322D-423B-A35B-4BEFDEF33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55" y="1228941"/>
            <a:ext cx="5479200" cy="720000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Lists </a:t>
            </a:r>
          </a:p>
        </p:txBody>
      </p:sp>
    </p:spTree>
    <p:extLst>
      <p:ext uri="{BB962C8B-B14F-4D97-AF65-F5344CB8AC3E}">
        <p14:creationId xmlns:p14="http://schemas.microsoft.com/office/powerpoint/2010/main" val="40314221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0A16B-1FAF-4B96-BB10-1FC27D97D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Lists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6467E5-2C31-4798-A278-697C9332E5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763586"/>
          </a:xfrm>
        </p:spPr>
        <p:txBody>
          <a:bodyPr>
            <a:normAutofit lnSpcReduction="10000"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Lists are the most versatile of Python's compound data types. A list contains items separated by commas and enclosed within square brackets ([]). To some extent, lists are similar to arrays in C. One difference between them is that all the items belonging to a list can be of different data type.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The values stored in a list can be accessed using the slice operator ([ ] and [:]) with indexes starting at 0 in the beginning of the list and working their way to end -1. The plus (+) sign is the list concatenation operator, and the asterisk (*) is the repetition operator. 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96652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ADFF75A7-10CC-0248-826E-41811E8CA5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21999" y="842400"/>
            <a:ext cx="8218834" cy="720000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dirty="0"/>
              <a:t>The Python List Data Structure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5553D2A7-E2CA-054A-AC89-A2D04A69CF3A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A list is an ordered sequence of items.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1"/>
                </a:solidFill>
              </a:rPr>
              <a:t>You have seen such a sequence before in a string. A string is just a particular kind of list (what kind)?</a:t>
            </a:r>
          </a:p>
        </p:txBody>
      </p:sp>
    </p:spTree>
    <p:extLst>
      <p:ext uri="{BB962C8B-B14F-4D97-AF65-F5344CB8AC3E}">
        <p14:creationId xmlns:p14="http://schemas.microsoft.com/office/powerpoint/2010/main" val="845185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>
            <a:extLst>
              <a:ext uri="{FF2B5EF4-FFF2-40B4-BE49-F238E27FC236}">
                <a16:creationId xmlns:a16="http://schemas.microsoft.com/office/drawing/2014/main" id="{8F7236BB-7445-6C40-80AC-310AC9423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Make a List</a:t>
            </a:r>
          </a:p>
        </p:txBody>
      </p:sp>
      <p:sp>
        <p:nvSpPr>
          <p:cNvPr id="16387" name="Content Placeholder 2">
            <a:extLst>
              <a:ext uri="{FF2B5EF4-FFF2-40B4-BE49-F238E27FC236}">
                <a16:creationId xmlns:a16="http://schemas.microsoft.com/office/drawing/2014/main" id="{3072418E-5648-724B-BF8D-2A6AF1EE8C6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6" y="1562399"/>
            <a:ext cx="10691583" cy="4368843"/>
          </a:xfrm>
        </p:spPr>
        <p:txBody>
          <a:bodyPr/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Like all data structures, lists have a </a:t>
            </a:r>
            <a:r>
              <a:rPr lang="en-US" altLang="en-US" b="1" i="1" dirty="0"/>
              <a:t>constructor</a:t>
            </a:r>
            <a:r>
              <a:rPr lang="en-US" altLang="en-US" dirty="0"/>
              <a:t>, named the same as the data structure. It takes an </a:t>
            </a:r>
            <a:r>
              <a:rPr lang="en-US" altLang="en-US" dirty="0" err="1"/>
              <a:t>iterable</a:t>
            </a:r>
            <a:r>
              <a:rPr lang="en-US" altLang="en-US" dirty="0"/>
              <a:t> data structure and </a:t>
            </a:r>
            <a:r>
              <a:rPr lang="en-US" altLang="en-US" b="1" i="1" dirty="0"/>
              <a:t>adds each item </a:t>
            </a:r>
            <a:r>
              <a:rPr lang="en-US" altLang="en-US" dirty="0"/>
              <a:t>to the list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It also has a shortcut, the use of square brackets </a:t>
            </a:r>
            <a:r>
              <a:rPr lang="en-US" altLang="en-US" b="1" dirty="0"/>
              <a:t>[ ]</a:t>
            </a:r>
            <a:r>
              <a:rPr lang="en-US" altLang="en-US" dirty="0"/>
              <a:t> to indicate explicit items.</a:t>
            </a:r>
          </a:p>
        </p:txBody>
      </p:sp>
    </p:spTree>
    <p:extLst>
      <p:ext uri="{BB962C8B-B14F-4D97-AF65-F5344CB8AC3E}">
        <p14:creationId xmlns:p14="http://schemas.microsoft.com/office/powerpoint/2010/main" val="31667424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6C201-77D8-4D47-81C2-34580512C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Lists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9CBB8-4C8E-4115-A800-9975971D99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For example:</a:t>
            </a:r>
          </a:p>
          <a:p>
            <a:endParaRPr lang="en-GB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  <a:p>
            <a:endParaRPr lang="en-GB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This produce the following result:</a:t>
            </a:r>
          </a:p>
          <a:p>
            <a:br>
              <a:rPr lang="en-US" dirty="0"/>
            </a:br>
            <a:r>
              <a:rPr lang="en-GB" dirty="0"/>
              <a:t> </a:t>
            </a:r>
          </a:p>
          <a:p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0BD56A0-6998-4192-989D-14208E1235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2928" y="926758"/>
            <a:ext cx="8594019" cy="2515119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-23805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786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2.23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'john'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70.2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tinylist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123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'john’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list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complete 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first element of the 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elements starting from 2nd till 3rd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elements starting from 3rd element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tinylist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list two times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list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tinylist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concatenated lists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03F7C83-BB82-4347-9FC8-AC745BA342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4135" y="4418438"/>
            <a:ext cx="6590266" cy="1754326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', 786, 2.23, 'john', 70.2]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[786, 2.23]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[2.23, 'john', 70.2]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[123, 'john', 123, 'john’]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', 786, 2.23, 'john', 70.2, 123, 'john']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23635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>
            <a:extLst>
              <a:ext uri="{FF2B5EF4-FFF2-40B4-BE49-F238E27FC236}">
                <a16:creationId xmlns:a16="http://schemas.microsoft.com/office/drawing/2014/main" id="{080889C2-189C-F24E-8AC3-26942CD15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Make a list</a:t>
            </a:r>
          </a:p>
        </p:txBody>
      </p:sp>
      <p:pic>
        <p:nvPicPr>
          <p:cNvPr id="17411" name="Content Placeholder 3">
            <a:extLst>
              <a:ext uri="{FF2B5EF4-FFF2-40B4-BE49-F238E27FC236}">
                <a16:creationId xmlns:a16="http://schemas.microsoft.com/office/drawing/2014/main" id="{20D7DE9D-E8A3-A046-920E-2120D685DF5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7218" b="-17218"/>
          <a:stretch>
            <a:fillRect/>
          </a:stretch>
        </p:blipFill>
        <p:spPr>
          <a:xfrm>
            <a:off x="1525124" y="1172094"/>
            <a:ext cx="9351962" cy="5143500"/>
          </a:xfrm>
        </p:spPr>
      </p:pic>
    </p:spTree>
    <p:extLst>
      <p:ext uri="{BB962C8B-B14F-4D97-AF65-F5344CB8AC3E}">
        <p14:creationId xmlns:p14="http://schemas.microsoft.com/office/powerpoint/2010/main" val="19014424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6461E396-73EE-D445-9C2B-0F60B2E8CB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Similarities with strings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D90E3FA0-EFFB-6946-9F19-9C2FBE6A31B1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Concatenate + (but only of lists)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Repeat *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Indexing (the [ ] operator)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Slicing ([:])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Membership (the in operator)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Len (the length operator)</a:t>
            </a:r>
          </a:p>
        </p:txBody>
      </p:sp>
    </p:spTree>
    <p:extLst>
      <p:ext uri="{BB962C8B-B14F-4D97-AF65-F5344CB8AC3E}">
        <p14:creationId xmlns:p14="http://schemas.microsoft.com/office/powerpoint/2010/main" val="25781268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431EE-123A-4169-A29F-411C74180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Learning Outcomes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91C6A7-D852-48CD-967A-DD29F66F4B3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1999" y="1481328"/>
            <a:ext cx="10652114" cy="4636839"/>
          </a:xfrm>
        </p:spPr>
        <p:txBody>
          <a:bodyPr>
            <a:normAutofit/>
          </a:bodyPr>
          <a:lstStyle/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dirty="0"/>
              <a:t>Managing Data Efficiently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dirty="0"/>
              <a:t>Strings Operations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dirty="0"/>
              <a:t>Lists Operations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dirty="0"/>
              <a:t>Tuples Operations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dirty="0"/>
              <a:t>Dictionaries Operations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Wingdings" panose="05000000000000000000" pitchFamily="2" charset="2"/>
              <a:buChar char="ü"/>
            </a:pPr>
            <a:r>
              <a:rPr lang="en-US" dirty="0"/>
              <a:t>Arrays Operations</a:t>
            </a:r>
          </a:p>
        </p:txBody>
      </p:sp>
    </p:spTree>
    <p:extLst>
      <p:ext uri="{BB962C8B-B14F-4D97-AF65-F5344CB8AC3E}">
        <p14:creationId xmlns:p14="http://schemas.microsoft.com/office/powerpoint/2010/main" val="23139519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>
            <a:extLst>
              <a:ext uri="{FF2B5EF4-FFF2-40B4-BE49-F238E27FC236}">
                <a16:creationId xmlns:a16="http://schemas.microsoft.com/office/drawing/2014/main" id="{E855929A-CF8C-5748-827C-E309C6753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Operators</a:t>
            </a:r>
          </a:p>
        </p:txBody>
      </p:sp>
      <p:sp>
        <p:nvSpPr>
          <p:cNvPr id="19459" name="Content Placeholder 2">
            <a:extLst>
              <a:ext uri="{FF2B5EF4-FFF2-40B4-BE49-F238E27FC236}">
                <a16:creationId xmlns:a16="http://schemas.microsoft.com/office/drawing/2014/main" id="{3DE2D5AC-D5D3-5749-899A-D3F55DFA05D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eaLnBrk="1" hangingPunct="1">
              <a:buFontTx/>
              <a:buNone/>
            </a:pP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[1, 2, 3] + [4] </a:t>
            </a:r>
            <a:r>
              <a:rPr lang="en-US" altLang="en-US" sz="2520" dirty="0"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 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[1, 2, 3, 4]</a:t>
            </a:r>
          </a:p>
          <a:p>
            <a:pPr eaLnBrk="1" hangingPunct="1">
              <a:buFontTx/>
              <a:buNone/>
            </a:pPr>
            <a:endParaRPr lang="en-US" altLang="en-US" sz="2520" dirty="0">
              <a:solidFill>
                <a:srgbClr val="2D2D8A"/>
              </a:solidFill>
              <a:latin typeface="Courier New" panose="02070309020205020404" pitchFamily="49" charset="0"/>
              <a:cs typeface="Courier New" panose="02070309020205020404" pitchFamily="49" charset="0"/>
              <a:sym typeface="Symbol" pitchFamily="2" charset="2"/>
            </a:endParaRPr>
          </a:p>
          <a:p>
            <a:pPr eaLnBrk="1" hangingPunct="1">
              <a:buFontTx/>
              <a:buNone/>
            </a:pP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[1, 2, 3] * 2 </a:t>
            </a:r>
            <a:r>
              <a:rPr lang="en-US" altLang="en-US" sz="2520" dirty="0"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 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[1, 2, 3, 1, 2, 3]</a:t>
            </a:r>
          </a:p>
          <a:p>
            <a:pPr eaLnBrk="1" hangingPunct="1">
              <a:buFontTx/>
              <a:buNone/>
            </a:pPr>
            <a:endParaRPr lang="en-US" altLang="en-US" sz="2520" dirty="0">
              <a:solidFill>
                <a:srgbClr val="2D2D8A"/>
              </a:solidFill>
              <a:latin typeface="Courier New" panose="02070309020205020404" pitchFamily="49" charset="0"/>
              <a:cs typeface="Courier New" panose="02070309020205020404" pitchFamily="49" charset="0"/>
              <a:sym typeface="Symbol" pitchFamily="2" charset="2"/>
            </a:endParaRPr>
          </a:p>
          <a:p>
            <a:pPr eaLnBrk="1" hangingPunct="1">
              <a:buFontTx/>
              <a:buNone/>
            </a:pP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1 in [1, 2, 3] </a:t>
            </a:r>
            <a:r>
              <a:rPr lang="en-US" altLang="en-US" sz="2520" dirty="0"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 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True</a:t>
            </a:r>
          </a:p>
          <a:p>
            <a:pPr eaLnBrk="1" hangingPunct="1">
              <a:buFontTx/>
              <a:buNone/>
            </a:pPr>
            <a:endParaRPr lang="en-US" altLang="en-US" sz="2520" dirty="0">
              <a:solidFill>
                <a:srgbClr val="2D2D8A"/>
              </a:solidFill>
              <a:latin typeface="Courier New" panose="02070309020205020404" pitchFamily="49" charset="0"/>
              <a:cs typeface="Courier New" panose="02070309020205020404" pitchFamily="49" charset="0"/>
              <a:sym typeface="Symbol" pitchFamily="2" charset="2"/>
            </a:endParaRPr>
          </a:p>
          <a:p>
            <a:pPr eaLnBrk="1" hangingPunct="1">
              <a:buFontTx/>
              <a:buNone/>
            </a:pP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[1, 2, 3] &lt; [1, 2, 4] </a:t>
            </a:r>
            <a:r>
              <a:rPr lang="en-US" altLang="en-US" sz="2520" dirty="0"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 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True</a:t>
            </a:r>
          </a:p>
          <a:p>
            <a:pPr eaLnBrk="1" hangingPunct="1">
              <a:buFontTx/>
              <a:buNone/>
            </a:pP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	</a:t>
            </a:r>
          </a:p>
          <a:p>
            <a:pPr algn="ctr" eaLnBrk="1" hangingPunct="1">
              <a:buFontTx/>
              <a:buNone/>
            </a:pPr>
            <a:r>
              <a:rPr lang="en-US" altLang="en-US" sz="2520" dirty="0">
                <a:cs typeface="Courier New" panose="02070309020205020404" pitchFamily="49" charset="0"/>
                <a:sym typeface="Symbol" pitchFamily="2" charset="2"/>
              </a:rPr>
              <a:t>Compare index to index, first difference determines the result</a:t>
            </a:r>
            <a:endParaRPr lang="en-US" altLang="en-US" sz="2520" dirty="0"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9843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86EA2C49-222D-E04A-AD6D-312A6482CF0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21998" y="842400"/>
            <a:ext cx="8260397" cy="720000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dirty="0"/>
              <a:t>Differences between lists and strings</a:t>
            </a:r>
          </a:p>
        </p:txBody>
      </p:sp>
      <p:sp>
        <p:nvSpPr>
          <p:cNvPr id="20483" name="Rectangle 3">
            <a:extLst>
              <a:ext uri="{FF2B5EF4-FFF2-40B4-BE49-F238E27FC236}">
                <a16:creationId xmlns:a16="http://schemas.microsoft.com/office/drawing/2014/main" id="{30C8B90C-7643-0F44-8623-970F4B175F91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Lists can contain a mixture of any python object, strings can only hold characters</a:t>
            </a:r>
          </a:p>
          <a:p>
            <a:pPr marL="774900" lvl="1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>
                <a:ea typeface="Arial" panose="020B0604020202020204" pitchFamily="34" charset="0"/>
              </a:rPr>
              <a:t>1,"bill",1.2345, True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Lists are mutable, their values can be changed, while strings are immutable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Lists are designated with [ ], with elements separated by commas, strings use " " or </a:t>
            </a:r>
            <a:r>
              <a:rPr lang="fr-FR" altLang="en-US" dirty="0"/>
              <a:t>'</a:t>
            </a:r>
            <a:r>
              <a:rPr lang="en-US" altLang="en-US" dirty="0"/>
              <a:t> </a:t>
            </a:r>
            <a:r>
              <a:rPr lang="fr-FR" altLang="en-US" dirty="0"/>
              <a:t>'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634612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23C851-9592-744D-B013-A8B5D7ECB65B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211" y="760530"/>
            <a:ext cx="9317038" cy="4708525"/>
          </a:xfrm>
        </p:spPr>
      </p:pic>
    </p:spTree>
    <p:extLst>
      <p:ext uri="{BB962C8B-B14F-4D97-AF65-F5344CB8AC3E}">
        <p14:creationId xmlns:p14="http://schemas.microsoft.com/office/powerpoint/2010/main" val="2931628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>
            <a:extLst>
              <a:ext uri="{FF2B5EF4-FFF2-40B4-BE49-F238E27FC236}">
                <a16:creationId xmlns:a16="http://schemas.microsoft.com/office/drawing/2014/main" id="{1A0E5751-944E-B84C-A108-191C0D615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List of Lists</a:t>
            </a:r>
          </a:p>
        </p:txBody>
      </p:sp>
      <p:sp>
        <p:nvSpPr>
          <p:cNvPr id="23555" name="Content Placeholder 2">
            <a:extLst>
              <a:ext uri="{FF2B5EF4-FFF2-40B4-BE49-F238E27FC236}">
                <a16:creationId xmlns:a16="http://schemas.microsoft.com/office/drawing/2014/main" id="{D9A63C7A-E8BD-A847-8578-B506F0A842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algn="just" eaLnBrk="1" hangingPunct="1">
              <a:lnSpc>
                <a:spcPct val="150000"/>
              </a:lnSpc>
              <a:buFontTx/>
              <a:buNone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[1, 2, 3], 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US" altLang="en-US" dirty="0"/>
          </a:p>
          <a:p>
            <a:pPr algn="just" eaLnBrk="1" hangingPunct="1">
              <a:lnSpc>
                <a:spcPct val="150000"/>
              </a:lnSpc>
            </a:pPr>
            <a:r>
              <a:rPr lang="en-US" altLang="en-US" b="1" dirty="0"/>
              <a:t>What is the second element (index 1) of that list? Another list.</a:t>
            </a:r>
          </a:p>
          <a:p>
            <a:pPr algn="just" eaLnBrk="1" hangingPunct="1">
              <a:lnSpc>
                <a:spcPct val="150000"/>
              </a:lnSpc>
              <a:buFontTx/>
              <a:buNone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[1][0] </a:t>
            </a:r>
            <a:r>
              <a:rPr lang="en-US" altLang="en-US" sz="2520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apply left to right</a:t>
            </a:r>
          </a:p>
          <a:p>
            <a:pPr algn="just" eaLnBrk="1" hangingPunct="1">
              <a:lnSpc>
                <a:spcPct val="150000"/>
              </a:lnSpc>
              <a:buFontTx/>
              <a:buNone/>
            </a:pP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[1] 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 [1, 2, 3]</a:t>
            </a:r>
          </a:p>
          <a:p>
            <a:pPr algn="just" eaLnBrk="1" hangingPunct="1">
              <a:lnSpc>
                <a:spcPct val="150000"/>
              </a:lnSpc>
              <a:buFontTx/>
              <a:buNone/>
            </a:pP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	[1, 2, 3][0]  1</a:t>
            </a:r>
            <a:endParaRPr lang="en-US" altLang="en-US" sz="2520" dirty="0">
              <a:solidFill>
                <a:srgbClr val="2D2D8A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DCB5C24-BF1E-CE41-9412-D94C7CC0DCA3}"/>
              </a:ext>
            </a:extLst>
          </p:cNvPr>
          <p:cNvSpPr txBox="1"/>
          <p:nvPr/>
        </p:nvSpPr>
        <p:spPr>
          <a:xfrm>
            <a:off x="3385982" y="5185401"/>
            <a:ext cx="5351145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160" b="1" u="sng" dirty="0">
                <a:solidFill>
                  <a:srgbClr val="FF0000"/>
                </a:solidFill>
              </a:rPr>
              <a:t>What will be the output of </a:t>
            </a:r>
            <a:r>
              <a:rPr lang="en-US" sz="2160" b="1" u="sng" dirty="0" err="1">
                <a:solidFill>
                  <a:srgbClr val="FF0000"/>
                </a:solidFill>
              </a:rPr>
              <a:t>my_list</a:t>
            </a:r>
            <a:r>
              <a:rPr lang="en-US" sz="2160" b="1" u="sng" dirty="0">
                <a:solidFill>
                  <a:srgbClr val="FF0000"/>
                </a:solidFill>
              </a:rPr>
              <a:t> [1][0]</a:t>
            </a:r>
          </a:p>
        </p:txBody>
      </p:sp>
    </p:spTree>
    <p:extLst>
      <p:ext uri="{BB962C8B-B14F-4D97-AF65-F5344CB8AC3E}">
        <p14:creationId xmlns:p14="http://schemas.microsoft.com/office/powerpoint/2010/main" val="30047138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>
            <a:extLst>
              <a:ext uri="{FF2B5EF4-FFF2-40B4-BE49-F238E27FC236}">
                <a16:creationId xmlns:a16="http://schemas.microsoft.com/office/drawing/2014/main" id="{490EF45C-514D-274E-B896-23809FC25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List Functions</a:t>
            </a:r>
          </a:p>
        </p:txBody>
      </p:sp>
      <p:sp>
        <p:nvSpPr>
          <p:cNvPr id="24579" name="Content Placeholder 2">
            <a:extLst>
              <a:ext uri="{FF2B5EF4-FFF2-40B4-BE49-F238E27FC236}">
                <a16:creationId xmlns:a16="http://schemas.microsoft.com/office/drawing/2014/main" id="{9F32D5E9-41D3-C941-AF66-90A588A476E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1147714" cy="4368843"/>
          </a:xfrm>
        </p:spPr>
        <p:txBody>
          <a:bodyPr>
            <a:normAutofit/>
          </a:bodyPr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en-US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en-US" dirty="0"/>
              <a:t>: number of elements in list (top level). </a:t>
            </a: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([1, [1, 2], 3]) 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 3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min(</a:t>
            </a:r>
            <a:r>
              <a:rPr lang="en-US" altLang="en-US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lst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)</a:t>
            </a:r>
            <a:r>
              <a:rPr lang="en-US" altLang="en-US" dirty="0">
                <a:cs typeface="Courier New" panose="02070309020205020404" pitchFamily="49" charset="0"/>
                <a:sym typeface="Symbol" pitchFamily="2" charset="2"/>
              </a:rPr>
              <a:t>:</a:t>
            </a:r>
            <a:r>
              <a:rPr lang="en-US" altLang="en-US" dirty="0">
                <a:solidFill>
                  <a:srgbClr val="2D2D8A"/>
                </a:solidFill>
                <a:cs typeface="Courier New" panose="02070309020205020404" pitchFamily="49" charset="0"/>
                <a:sym typeface="Symbol" pitchFamily="2" charset="2"/>
              </a:rPr>
              <a:t> </a:t>
            </a:r>
            <a:r>
              <a:rPr lang="en-US" altLang="en-US" dirty="0">
                <a:cs typeface="Courier New" panose="02070309020205020404" pitchFamily="49" charset="0"/>
                <a:sym typeface="Symbol" pitchFamily="2" charset="2"/>
              </a:rPr>
              <a:t>smallest element. Must all be the same type!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max(</a:t>
            </a:r>
            <a:r>
              <a:rPr lang="en-US" altLang="en-US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lst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)</a:t>
            </a:r>
            <a:r>
              <a:rPr lang="en-US" altLang="en-US" dirty="0">
                <a:cs typeface="Courier New" panose="02070309020205020404" pitchFamily="49" charset="0"/>
                <a:sym typeface="Symbol" pitchFamily="2" charset="2"/>
              </a:rPr>
              <a:t>: largest element, again all must be the same type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sum(</a:t>
            </a:r>
            <a:r>
              <a:rPr lang="en-US" altLang="en-US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lst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)</a:t>
            </a:r>
            <a:r>
              <a:rPr lang="en-US" altLang="en-US" dirty="0">
                <a:cs typeface="Courier New" panose="02070309020205020404" pitchFamily="49" charset="0"/>
                <a:sym typeface="Symbol" pitchFamily="2" charset="2"/>
              </a:rPr>
              <a:t>: sum of the elements, numeric only 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US" dirty="0">
              <a:solidFill>
                <a:srgbClr val="2D2D8A"/>
              </a:solidFill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4347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>
            <a:extLst>
              <a:ext uri="{FF2B5EF4-FFF2-40B4-BE49-F238E27FC236}">
                <a16:creationId xmlns:a16="http://schemas.microsoft.com/office/drawing/2014/main" id="{8591C483-E553-374F-9A80-02B3BEE24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Iteration</a:t>
            </a:r>
          </a:p>
        </p:txBody>
      </p:sp>
      <p:sp>
        <p:nvSpPr>
          <p:cNvPr id="25603" name="Content Placeholder 2">
            <a:extLst>
              <a:ext uri="{FF2B5EF4-FFF2-40B4-BE49-F238E27FC236}">
                <a16:creationId xmlns:a16="http://schemas.microsoft.com/office/drawing/2014/main" id="{BD0110DA-70E9-7340-9914-819A5EF8D8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en-US" sz="2520" dirty="0">
                <a:solidFill>
                  <a:srgbClr val="000000"/>
                </a:solidFill>
                <a:cs typeface="Courier New" panose="02070309020205020404" pitchFamily="49" charset="0"/>
              </a:rPr>
              <a:t>You can iterate through the elements of a list like you did with a string:</a:t>
            </a:r>
          </a:p>
          <a:p>
            <a:endParaRPr lang="en-US" altLang="en-US" sz="2520" dirty="0">
              <a:cs typeface="Courier New" panose="02070309020205020404" pitchFamily="49" charset="0"/>
            </a:endParaRPr>
          </a:p>
        </p:txBody>
      </p:sp>
      <p:pic>
        <p:nvPicPr>
          <p:cNvPr id="25604" name="Picture 5">
            <a:extLst>
              <a:ext uri="{FF2B5EF4-FFF2-40B4-BE49-F238E27FC236}">
                <a16:creationId xmlns:a16="http://schemas.microsoft.com/office/drawing/2014/main" id="{85F01084-E12E-3F4D-A338-6B9849DACE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873" y="2786028"/>
            <a:ext cx="8131016" cy="1645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613651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9BC4F1-322D-423B-A35B-4BEFDEF33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55" y="1228941"/>
            <a:ext cx="5479200" cy="720000"/>
          </a:xfrm>
        </p:spPr>
        <p:txBody>
          <a:bodyPr/>
          <a:lstStyle/>
          <a:p>
            <a:pPr algn="ctr"/>
            <a:r>
              <a:rPr lang="en-GB" dirty="0" err="1">
                <a:solidFill>
                  <a:schemeClr val="bg1"/>
                </a:solidFill>
              </a:rPr>
              <a:t>Mutables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073683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>
            <a:extLst>
              <a:ext uri="{FF2B5EF4-FFF2-40B4-BE49-F238E27FC236}">
                <a16:creationId xmlns:a16="http://schemas.microsoft.com/office/drawing/2014/main" id="{2402EC36-8255-A745-94D8-43E23A974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/>
              <a:t>Change an object</a:t>
            </a:r>
            <a:r>
              <a:rPr lang="fr-FR" altLang="en-US"/>
              <a:t>'</a:t>
            </a:r>
            <a:r>
              <a:rPr lang="en-US" altLang="en-US"/>
              <a:t>s contents</a:t>
            </a:r>
          </a:p>
        </p:txBody>
      </p:sp>
      <p:sp>
        <p:nvSpPr>
          <p:cNvPr id="27651" name="Content Placeholder 2">
            <a:extLst>
              <a:ext uri="{FF2B5EF4-FFF2-40B4-BE49-F238E27FC236}">
                <a16:creationId xmlns:a16="http://schemas.microsoft.com/office/drawing/2014/main" id="{00BF092F-366A-6E45-BD39-AC566CCBCC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22287" y="1562399"/>
            <a:ext cx="10652114" cy="4655521"/>
          </a:xfrm>
        </p:spPr>
        <p:txBody>
          <a:bodyPr>
            <a:normAutofit/>
          </a:bodyPr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Strings are immutable. Once created, the object</a:t>
            </a:r>
            <a:r>
              <a:rPr lang="fr-FR" altLang="en-US" dirty="0"/>
              <a:t>'</a:t>
            </a:r>
            <a:r>
              <a:rPr lang="en-US" altLang="en-US" dirty="0"/>
              <a:t>s contents cannot be changed. New objects can be created to reflect a change, but the object itself cannot be changed</a:t>
            </a:r>
          </a:p>
          <a:p>
            <a:pPr eaLnBrk="1" hangingPunct="1">
              <a:lnSpc>
                <a:spcPct val="150000"/>
              </a:lnSpc>
              <a:buFontTx/>
              <a:buNone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my_str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endParaRPr lang="en-US" altLang="en-US" sz="2520" dirty="0">
              <a:solidFill>
                <a:srgbClr val="2D2D8A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150000"/>
              </a:lnSpc>
              <a:buFontTx/>
              <a:buNone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my_str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[0] = 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en-US" sz="2520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cannot do!</a:t>
            </a:r>
          </a:p>
          <a:p>
            <a:pPr eaLnBrk="1" hangingPunct="1">
              <a:lnSpc>
                <a:spcPct val="150000"/>
              </a:lnSpc>
              <a:buFontTx/>
              <a:buNone/>
            </a:pPr>
            <a:r>
              <a:rPr lang="en-US" altLang="en-US" sz="2520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instead, make new </a:t>
            </a:r>
            <a:r>
              <a:rPr lang="en-US" altLang="en-US" sz="2520" dirty="0" err="1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endParaRPr lang="en-US" altLang="en-US" sz="2520" dirty="0">
              <a:solidFill>
                <a:srgbClr val="0099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150000"/>
              </a:lnSpc>
              <a:buFontTx/>
              <a:buNone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new_str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my_str.replace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41117724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>
            <a:extLst>
              <a:ext uri="{FF2B5EF4-FFF2-40B4-BE49-F238E27FC236}">
                <a16:creationId xmlns:a16="http://schemas.microsoft.com/office/drawing/2014/main" id="{1819BF7E-2CDC-CC45-A73F-9BC1F1185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Lists are mutable</a:t>
            </a:r>
          </a:p>
        </p:txBody>
      </p:sp>
      <p:sp>
        <p:nvSpPr>
          <p:cNvPr id="28675" name="Content Placeholder 2">
            <a:extLst>
              <a:ext uri="{FF2B5EF4-FFF2-40B4-BE49-F238E27FC236}">
                <a16:creationId xmlns:a16="http://schemas.microsoft.com/office/drawing/2014/main" id="{C1B6FF24-49AD-A649-ADDE-ACA5694D787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en-US" dirty="0"/>
              <a:t>Unlike strings, lists are mutable. You </a:t>
            </a:r>
            <a:r>
              <a:rPr lang="en-US" altLang="en-US" b="1" i="1" dirty="0"/>
              <a:t>can</a:t>
            </a:r>
            <a:r>
              <a:rPr lang="en-US" altLang="en-US" u="sng" dirty="0"/>
              <a:t> </a:t>
            </a:r>
            <a:r>
              <a:rPr lang="en-US" altLang="en-US" dirty="0"/>
              <a:t>change the object</a:t>
            </a:r>
            <a:r>
              <a:rPr lang="fr-FR" altLang="en-US" dirty="0"/>
              <a:t>'</a:t>
            </a:r>
            <a:r>
              <a:rPr lang="en-US" altLang="en-US" dirty="0"/>
              <a:t>s contents!</a:t>
            </a:r>
          </a:p>
          <a:p>
            <a:pPr>
              <a:lnSpc>
                <a:spcPct val="150000"/>
              </a:lnSpc>
            </a:pPr>
            <a:endParaRPr lang="en-US" altLang="en-US" dirty="0"/>
          </a:p>
          <a:p>
            <a:pPr>
              <a:lnSpc>
                <a:spcPct val="150000"/>
              </a:lnSpc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[1, 2, 3]</a:t>
            </a:r>
          </a:p>
          <a:p>
            <a:pPr>
              <a:lnSpc>
                <a:spcPct val="150000"/>
              </a:lnSpc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[0] = 127</a:t>
            </a:r>
          </a:p>
          <a:p>
            <a:pPr>
              <a:lnSpc>
                <a:spcPct val="150000"/>
              </a:lnSpc>
            </a:pP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 [127, 2, 3]</a:t>
            </a:r>
            <a:endParaRPr lang="en-US" altLang="en-US" sz="2520" dirty="0">
              <a:solidFill>
                <a:srgbClr val="2D2D8A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83200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>
            <a:extLst>
              <a:ext uri="{FF2B5EF4-FFF2-40B4-BE49-F238E27FC236}">
                <a16:creationId xmlns:a16="http://schemas.microsoft.com/office/drawing/2014/main" id="{5A804F8A-E834-6A4A-B04B-A048A6AB7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List methods</a:t>
            </a:r>
          </a:p>
        </p:txBody>
      </p:sp>
      <p:sp>
        <p:nvSpPr>
          <p:cNvPr id="29699" name="Content Placeholder 2">
            <a:extLst>
              <a:ext uri="{FF2B5EF4-FFF2-40B4-BE49-F238E27FC236}">
                <a16:creationId xmlns:a16="http://schemas.microsoft.com/office/drawing/2014/main" id="{ABDF674C-0AB0-0F40-9C31-EDBA1FEB51E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Remember, a function is a small program (such as </a:t>
            </a:r>
            <a:r>
              <a:rPr lang="en-US" altLang="en-US" dirty="0" err="1">
                <a:solidFill>
                  <a:srgbClr val="2D2D8A"/>
                </a:solidFill>
              </a:rPr>
              <a:t>len</a:t>
            </a:r>
            <a:r>
              <a:rPr lang="en-US" altLang="en-US" dirty="0"/>
              <a:t>) that takes some arguments, the stuff in the parenthesis, and returns some value.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A method is a function called in a special way, the </a:t>
            </a:r>
            <a:r>
              <a:rPr lang="en-US" altLang="en-US" b="1" i="1" dirty="0"/>
              <a:t>dot call</a:t>
            </a:r>
            <a:r>
              <a:rPr lang="en-US" altLang="en-US" dirty="0"/>
              <a:t>. It is called in the context of an object (or a variable associated with an object)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85885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77D91-7192-47E2-B582-148FB6296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Today’s Agenda!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B6D89-1622-4A44-BAA5-F0473FB8AA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Arial" panose="020B0604020202020204" pitchFamily="34" charset="0"/>
              <a:buChar char="•"/>
              <a:defRPr/>
            </a:pPr>
            <a:r>
              <a:rPr lang="en-GB" dirty="0"/>
              <a:t>Basics of Data Structures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Arial" panose="020B0604020202020204" pitchFamily="34" charset="0"/>
              <a:buChar char="•"/>
              <a:defRPr/>
            </a:pPr>
            <a:r>
              <a:rPr lang="en-GB" dirty="0"/>
              <a:t>Strings 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Arial" panose="020B0604020202020204" pitchFamily="34" charset="0"/>
              <a:buChar char="•"/>
              <a:defRPr/>
            </a:pPr>
            <a:r>
              <a:rPr lang="en-GB" dirty="0"/>
              <a:t>Lists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Arial" panose="020B0604020202020204" pitchFamily="34" charset="0"/>
              <a:buChar char="•"/>
              <a:defRPr/>
            </a:pPr>
            <a:r>
              <a:rPr lang="en-GB" dirty="0" err="1"/>
              <a:t>Mutables</a:t>
            </a:r>
            <a:r>
              <a:rPr lang="en-GB" dirty="0"/>
              <a:t> 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Arial" panose="020B0604020202020204" pitchFamily="34" charset="0"/>
              <a:buChar char="•"/>
              <a:defRPr/>
            </a:pPr>
            <a:r>
              <a:rPr lang="en-GB" dirty="0"/>
              <a:t>Tuples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Arial" panose="020B0604020202020204" pitchFamily="34" charset="0"/>
              <a:buChar char="•"/>
              <a:defRPr/>
            </a:pPr>
            <a:r>
              <a:rPr lang="en-GB" dirty="0"/>
              <a:t>Dictionaries 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Arial" panose="020B0604020202020204" pitchFamily="34" charset="0"/>
              <a:buChar char="•"/>
              <a:defRPr/>
            </a:pPr>
            <a:r>
              <a:rPr lang="en-GB" dirty="0"/>
              <a:t>Arrays </a:t>
            </a:r>
          </a:p>
          <a:p>
            <a:pPr marL="342900" indent="-342900" algn="just">
              <a:lnSpc>
                <a:spcPct val="150000"/>
              </a:lnSpc>
              <a:buClr>
                <a:srgbClr val="FFC000"/>
              </a:buClr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 marL="342900" indent="-342900">
              <a:lnSpc>
                <a:spcPct val="150000"/>
              </a:lnSpc>
              <a:buClr>
                <a:srgbClr val="FFC000"/>
              </a:buClr>
              <a:buFont typeface="Arial" panose="020B0604020202020204" pitchFamily="34" charset="0"/>
              <a:buChar char="•"/>
              <a:defRPr/>
            </a:pPr>
            <a:endParaRPr lang="en-US" sz="1800" dirty="0"/>
          </a:p>
          <a:p>
            <a:pPr marL="342900" indent="-342900">
              <a:lnSpc>
                <a:spcPct val="150000"/>
              </a:lnSpc>
              <a:buClr>
                <a:srgbClr val="FFC000"/>
              </a:buClr>
              <a:buFont typeface="Arial" panose="020B0604020202020204" pitchFamily="34" charset="0"/>
              <a:buChar char="•"/>
              <a:defRPr/>
            </a:pPr>
            <a:endParaRPr lang="en-US" sz="1913" dirty="0"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7168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7C2A33E8-81DC-D74C-9C6F-5A4C93A69E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Again, lists have methods	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B841311B-FAE5-8643-9FE5-1146154C3FDB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>
          <a:xfrm>
            <a:off x="2526016" y="1562399"/>
            <a:ext cx="5703584" cy="4368843"/>
          </a:xfrm>
        </p:spPr>
        <p:txBody>
          <a:bodyPr>
            <a:normAutofit/>
          </a:bodyPr>
          <a:lstStyle/>
          <a:p>
            <a:pPr eaLnBrk="1" hangingPunct="1">
              <a:buFont typeface="Wingdings" pitchFamily="2" charset="2"/>
              <a:buNone/>
            </a:pPr>
            <a:r>
              <a:rPr lang="en-US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[</a:t>
            </a:r>
            <a:r>
              <a:rPr lang="fr-F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fr-F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,1,True]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my_list.append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z</a:t>
            </a:r>
            <a:r>
              <a:rPr lang="fr-FR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28676" name="Line 4">
            <a:extLst>
              <a:ext uri="{FF2B5EF4-FFF2-40B4-BE49-F238E27FC236}">
                <a16:creationId xmlns:a16="http://schemas.microsoft.com/office/drawing/2014/main" id="{538574F6-3A9F-B64A-949D-DA8B451DB700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584184" y="2710993"/>
            <a:ext cx="205740" cy="891540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/>
          <a:lstStyle/>
          <a:p>
            <a:pPr eaLnBrk="1" hangingPunct="1">
              <a:defRPr/>
            </a:pPr>
            <a:endParaRPr lang="en-US" sz="1264"/>
          </a:p>
        </p:txBody>
      </p:sp>
      <p:sp>
        <p:nvSpPr>
          <p:cNvPr id="30725" name="Text Box 5">
            <a:extLst>
              <a:ext uri="{FF2B5EF4-FFF2-40B4-BE49-F238E27FC236}">
                <a16:creationId xmlns:a16="http://schemas.microsoft.com/office/drawing/2014/main" id="{026E9C16-FFE5-DD46-84EC-49511BDA6C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1563" y="3611107"/>
            <a:ext cx="1842406" cy="840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20" dirty="0"/>
              <a:t>The object that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20" dirty="0"/>
              <a:t>we are calling the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20" dirty="0"/>
              <a:t>method with</a:t>
            </a:r>
          </a:p>
        </p:txBody>
      </p:sp>
      <p:sp>
        <p:nvSpPr>
          <p:cNvPr id="30726" name="Text Box 6">
            <a:extLst>
              <a:ext uri="{FF2B5EF4-FFF2-40B4-BE49-F238E27FC236}">
                <a16:creationId xmlns:a16="http://schemas.microsoft.com/office/drawing/2014/main" id="{25DC7015-0FA1-8A43-8927-22EDB5B49A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36066" y="4284438"/>
            <a:ext cx="1362918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20" dirty="0"/>
              <a:t>The name of the method</a:t>
            </a:r>
          </a:p>
        </p:txBody>
      </p:sp>
      <p:sp>
        <p:nvSpPr>
          <p:cNvPr id="28679" name="Line 7">
            <a:extLst>
              <a:ext uri="{FF2B5EF4-FFF2-40B4-BE49-F238E27FC236}">
                <a16:creationId xmlns:a16="http://schemas.microsoft.com/office/drawing/2014/main" id="{1F513229-26E2-1942-A317-97BAD5FD38F0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4652016" y="2676703"/>
            <a:ext cx="273636" cy="1607733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/>
          <a:lstStyle/>
          <a:p>
            <a:pPr eaLnBrk="1" hangingPunct="1">
              <a:defRPr/>
            </a:pPr>
            <a:endParaRPr lang="en-US" sz="1264"/>
          </a:p>
        </p:txBody>
      </p:sp>
      <p:sp>
        <p:nvSpPr>
          <p:cNvPr id="30728" name="Text Box 8">
            <a:extLst>
              <a:ext uri="{FF2B5EF4-FFF2-40B4-BE49-F238E27FC236}">
                <a16:creationId xmlns:a16="http://schemas.microsoft.com/office/drawing/2014/main" id="{991ABC89-D19F-7245-BEF2-9260DFDD7E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77953" y="3186656"/>
            <a:ext cx="1418978" cy="590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20" dirty="0"/>
              <a:t>Arguments to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620" dirty="0"/>
              <a:t>the method</a:t>
            </a:r>
          </a:p>
        </p:txBody>
      </p:sp>
      <p:sp>
        <p:nvSpPr>
          <p:cNvPr id="28681" name="Line 9">
            <a:extLst>
              <a:ext uri="{FF2B5EF4-FFF2-40B4-BE49-F238E27FC236}">
                <a16:creationId xmlns:a16="http://schemas.microsoft.com/office/drawing/2014/main" id="{2C816890-CA40-7A47-A04E-C04DDF12ACE8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729945" y="2531233"/>
            <a:ext cx="755534" cy="579991"/>
          </a:xfrm>
          <a:prstGeom prst="line">
            <a:avLst/>
          </a:prstGeom>
          <a:ln>
            <a:headEnd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wrap="none" anchor="ctr"/>
          <a:lstStyle/>
          <a:p>
            <a:pPr eaLnBrk="1" hangingPunct="1">
              <a:defRPr/>
            </a:pPr>
            <a:endParaRPr lang="en-US" sz="1264"/>
          </a:p>
        </p:txBody>
      </p:sp>
    </p:spTree>
    <p:extLst>
      <p:ext uri="{BB962C8B-B14F-4D97-AF65-F5344CB8AC3E}">
        <p14:creationId xmlns:p14="http://schemas.microsoft.com/office/powerpoint/2010/main" val="30354872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6DA3881E-8520-AF45-89D7-2F08D0C57B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Some new methods</a:t>
            </a:r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9B998388-10BA-B347-B711-1B8783A62CA4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A list is mutable and can change:</a:t>
            </a:r>
          </a:p>
          <a:p>
            <a:pPr lvl="1" algn="just"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 err="1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my_list</a:t>
            </a:r>
            <a:r>
              <a:rPr lang="en-US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[0]=</a:t>
            </a:r>
            <a:r>
              <a:rPr lang="fr-FR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'</a:t>
            </a:r>
            <a:r>
              <a:rPr lang="en-US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a</a:t>
            </a:r>
            <a:r>
              <a:rPr lang="fr-FR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'</a:t>
            </a:r>
            <a:r>
              <a:rPr lang="en-US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  #index assignment</a:t>
            </a:r>
          </a:p>
          <a:p>
            <a:pPr lvl="1" algn="just"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 err="1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my_list.append</a:t>
            </a:r>
            <a:r>
              <a:rPr lang="en-US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(), </a:t>
            </a:r>
            <a:r>
              <a:rPr lang="en-US" altLang="en-US" dirty="0" err="1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my_list.extend</a:t>
            </a:r>
            <a:r>
              <a:rPr lang="en-US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()</a:t>
            </a:r>
          </a:p>
          <a:p>
            <a:pPr lvl="1" algn="just"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 err="1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my_list.pop</a:t>
            </a:r>
            <a:r>
              <a:rPr lang="en-US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()</a:t>
            </a:r>
          </a:p>
          <a:p>
            <a:pPr lvl="1" algn="just"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 err="1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my_list.insert</a:t>
            </a:r>
            <a:r>
              <a:rPr lang="en-US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(), </a:t>
            </a:r>
            <a:r>
              <a:rPr lang="en-US" altLang="en-US" dirty="0" err="1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my_list.remove</a:t>
            </a:r>
            <a:r>
              <a:rPr lang="en-US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()</a:t>
            </a:r>
          </a:p>
          <a:p>
            <a:pPr lvl="1" algn="just"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 err="1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my_list.sort</a:t>
            </a:r>
            <a:r>
              <a:rPr lang="en-US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()</a:t>
            </a:r>
          </a:p>
          <a:p>
            <a:pPr lvl="1" algn="just"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 err="1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my_list.reverse</a:t>
            </a:r>
            <a:r>
              <a:rPr lang="en-US" altLang="en-US" dirty="0">
                <a:latin typeface="Courier New" panose="02070309020205020404" pitchFamily="49" charset="0"/>
                <a:ea typeface="Arial" panose="020B0604020202020204" pitchFamily="34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5707899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>
            <a:extLst>
              <a:ext uri="{FF2B5EF4-FFF2-40B4-BE49-F238E27FC236}">
                <a16:creationId xmlns:a16="http://schemas.microsoft.com/office/drawing/2014/main" id="{863AD9DC-D635-7745-B67D-4A79DBB51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More about list methods</a:t>
            </a:r>
          </a:p>
        </p:txBody>
      </p:sp>
      <p:sp>
        <p:nvSpPr>
          <p:cNvPr id="32771" name="Content Placeholder 2">
            <a:extLst>
              <a:ext uri="{FF2B5EF4-FFF2-40B4-BE49-F238E27FC236}">
                <a16:creationId xmlns:a16="http://schemas.microsoft.com/office/drawing/2014/main" id="{D2CD9E4D-0C14-2642-A1F3-6DD5D2D91D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Most of these methods </a:t>
            </a:r>
            <a:r>
              <a:rPr lang="en-US" altLang="en-US" b="1" i="1" dirty="0"/>
              <a:t>do not return a value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This is because lists are mutable, so the methods modify the list directly. No need to return anything.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Can be confusing</a:t>
            </a:r>
          </a:p>
        </p:txBody>
      </p:sp>
    </p:spTree>
    <p:extLst>
      <p:ext uri="{BB962C8B-B14F-4D97-AF65-F5344CB8AC3E}">
        <p14:creationId xmlns:p14="http://schemas.microsoft.com/office/powerpoint/2010/main" val="32338456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>
            <a:extLst>
              <a:ext uri="{FF2B5EF4-FFF2-40B4-BE49-F238E27FC236}">
                <a16:creationId xmlns:a16="http://schemas.microsoft.com/office/drawing/2014/main" id="{D617322C-9121-834D-8F53-141C3E4F1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Unusual Results</a:t>
            </a:r>
          </a:p>
        </p:txBody>
      </p:sp>
      <p:sp>
        <p:nvSpPr>
          <p:cNvPr id="33795" name="Content Placeholder 2">
            <a:extLst>
              <a:ext uri="{FF2B5EF4-FFF2-40B4-BE49-F238E27FC236}">
                <a16:creationId xmlns:a16="http://schemas.microsoft.com/office/drawing/2014/main" id="{71F8A133-D205-2D4D-8F02-4FB88C4A5C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150000"/>
              </a:lnSpc>
              <a:buFontTx/>
              <a:buNone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[4, 7, 1, 2]</a:t>
            </a:r>
          </a:p>
          <a:p>
            <a:pPr eaLnBrk="1" hangingPunct="1">
              <a:lnSpc>
                <a:spcPct val="150000"/>
              </a:lnSpc>
              <a:buFontTx/>
              <a:buNone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my_list.sort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eaLnBrk="1" hangingPunct="1">
              <a:lnSpc>
                <a:spcPct val="150000"/>
              </a:lnSpc>
              <a:buFontTx/>
              <a:buNone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20" dirty="0"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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 None	  </a:t>
            </a:r>
            <a:r>
              <a:rPr lang="en-US" altLang="en-US" sz="2520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# what happened?</a:t>
            </a:r>
          </a:p>
          <a:p>
            <a:pPr eaLnBrk="1" hangingPunct="1">
              <a:buFontTx/>
              <a:buNone/>
            </a:pPr>
            <a:endParaRPr lang="en-US" altLang="en-US" sz="2520" dirty="0">
              <a:solidFill>
                <a:srgbClr val="009999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 eaLnBrk="1" hangingPunct="1"/>
            <a:r>
              <a:rPr lang="en-US" altLang="en-US" sz="2520" dirty="0"/>
              <a:t>What happened was the sort operation changed the order of the list in place (right side of assignment). Then the sort method returned </a:t>
            </a:r>
            <a:r>
              <a:rPr lang="en-US" altLang="en-US" sz="2520" dirty="0">
                <a:solidFill>
                  <a:srgbClr val="000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lang="en-US" altLang="en-US" sz="2520" dirty="0"/>
              <a:t>, which was assigned to the variable. The list was lost and </a:t>
            </a:r>
            <a:r>
              <a:rPr lang="en-US" altLang="en-US" sz="2520" dirty="0">
                <a:solidFill>
                  <a:srgbClr val="000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None</a:t>
            </a:r>
            <a:r>
              <a:rPr lang="en-US" altLang="en-US" sz="2520" dirty="0">
                <a:solidFill>
                  <a:srgbClr val="000090"/>
                </a:solidFill>
              </a:rPr>
              <a:t> </a:t>
            </a:r>
            <a:r>
              <a:rPr lang="en-US" altLang="en-US" sz="2520" dirty="0"/>
              <a:t>is now the value of the variable.</a:t>
            </a:r>
          </a:p>
        </p:txBody>
      </p:sp>
    </p:spTree>
    <p:extLst>
      <p:ext uri="{BB962C8B-B14F-4D97-AF65-F5344CB8AC3E}">
        <p14:creationId xmlns:p14="http://schemas.microsoft.com/office/powerpoint/2010/main" val="30640701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4425EB07-3C35-4D48-88B7-4B6F2A3795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Range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C2D5C5CC-9CD2-D94C-B816-C0C031D6F475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We have seen the range function before. It generates a sequence of integers.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In fact what it generates is a list with that sequence:</a:t>
            </a:r>
          </a:p>
          <a:p>
            <a:pPr marL="774900" lvl="1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 err="1">
                <a:latin typeface="Courier New" panose="02070309020205020404" pitchFamily="49" charset="0"/>
              </a:rPr>
              <a:t>myList</a:t>
            </a:r>
            <a:r>
              <a:rPr lang="en-US" altLang="en-US" dirty="0">
                <a:latin typeface="Courier New" panose="02070309020205020404" pitchFamily="49" charset="0"/>
              </a:rPr>
              <a:t> = range(1,5)</a:t>
            </a:r>
          </a:p>
          <a:p>
            <a:pPr marL="774900" lvl="1" indent="-3429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 err="1">
                <a:latin typeface="Courier New" panose="02070309020205020404" pitchFamily="49" charset="0"/>
              </a:rPr>
              <a:t>myList</a:t>
            </a:r>
            <a:r>
              <a:rPr lang="en-US" altLang="en-US" dirty="0">
                <a:latin typeface="Courier New" panose="02070309020205020404" pitchFamily="49" charset="0"/>
              </a:rPr>
              <a:t> is [1,2,3,4]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037182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>
            <a:extLst>
              <a:ext uri="{FF2B5EF4-FFF2-40B4-BE49-F238E27FC236}">
                <a16:creationId xmlns:a16="http://schemas.microsoft.com/office/drawing/2014/main" id="{FB1ED493-0A19-9A47-AFE4-35B035AC7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Split</a:t>
            </a:r>
          </a:p>
        </p:txBody>
      </p:sp>
      <p:sp>
        <p:nvSpPr>
          <p:cNvPr id="35843" name="Content Placeholder 2">
            <a:extLst>
              <a:ext uri="{FF2B5EF4-FFF2-40B4-BE49-F238E27FC236}">
                <a16:creationId xmlns:a16="http://schemas.microsoft.com/office/drawing/2014/main" id="{689DAF0D-9162-8844-9E8D-176D41F070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The string method split generates a sequence of characters by splitting the string at certain split-characters.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b="1" i="1" dirty="0"/>
              <a:t>It returns a list </a:t>
            </a:r>
            <a:r>
              <a:rPr lang="en-US" altLang="en-US" dirty="0"/>
              <a:t>(we didn't mention that before)</a:t>
            </a:r>
          </a:p>
          <a:p>
            <a:pPr marL="889200" lvl="1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split_list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 is a test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.split()</a:t>
            </a:r>
          </a:p>
          <a:p>
            <a:pPr marL="889200" lvl="1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split_list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20" dirty="0"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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 [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this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 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is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 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a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 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test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]</a:t>
            </a:r>
            <a:endParaRPr lang="en-US" altLang="en-US" sz="2520" dirty="0">
              <a:solidFill>
                <a:srgbClr val="2D2D8A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77412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>
            <a:extLst>
              <a:ext uri="{FF2B5EF4-FFF2-40B4-BE49-F238E27FC236}">
                <a16:creationId xmlns:a16="http://schemas.microsoft.com/office/drawing/2014/main" id="{A7D32E6F-F912-F748-9232-7F31C9A68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Sorting</a:t>
            </a:r>
          </a:p>
        </p:txBody>
      </p:sp>
      <p:sp>
        <p:nvSpPr>
          <p:cNvPr id="36867" name="Content Placeholder 2">
            <a:extLst>
              <a:ext uri="{FF2B5EF4-FFF2-40B4-BE49-F238E27FC236}">
                <a16:creationId xmlns:a16="http://schemas.microsoft.com/office/drawing/2014/main" id="{DF52BF72-E593-0344-92B1-D314811108E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Only lists have a built in sorting method. Thus you often convert your data to a list if it needs sorting</a:t>
            </a:r>
          </a:p>
          <a:p>
            <a:pPr algn="just">
              <a:lnSpc>
                <a:spcPct val="150000"/>
              </a:lnSpc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list(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xyzabc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algn="just">
              <a:lnSpc>
                <a:spcPct val="150000"/>
              </a:lnSpc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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[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x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y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z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a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b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c</a:t>
            </a:r>
            <a:r>
              <a:rPr lang="fr-FR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]</a:t>
            </a:r>
            <a:endParaRPr lang="en-US" altLang="en-US" sz="2520" dirty="0">
              <a:solidFill>
                <a:srgbClr val="2D2D8A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my_list.sort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  # no return</a:t>
            </a:r>
          </a:p>
          <a:p>
            <a:pPr algn="just">
              <a:lnSpc>
                <a:spcPct val="150000"/>
              </a:lnSpc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Wingdings" pitchFamily="2" charset="2"/>
              </a:rPr>
              <a:t>['a', 'b', 'c', 'x', 'y', 'z']</a:t>
            </a:r>
            <a:endParaRPr lang="en-US" altLang="en-US" sz="2520" dirty="0">
              <a:solidFill>
                <a:srgbClr val="2D2D8A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810099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>
            <a:extLst>
              <a:ext uri="{FF2B5EF4-FFF2-40B4-BE49-F238E27FC236}">
                <a16:creationId xmlns:a16="http://schemas.microsoft.com/office/drawing/2014/main" id="{32E8C329-3C19-0844-9389-C5DE950E6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9" y="842400"/>
            <a:ext cx="7678506" cy="720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Reverse Words in a String</a:t>
            </a:r>
          </a:p>
        </p:txBody>
      </p:sp>
      <p:sp>
        <p:nvSpPr>
          <p:cNvPr id="37891" name="Content Placeholder 2">
            <a:extLst>
              <a:ext uri="{FF2B5EF4-FFF2-40B4-BE49-F238E27FC236}">
                <a16:creationId xmlns:a16="http://schemas.microsoft.com/office/drawing/2014/main" id="{D2B0FFBC-8F93-3A4B-8498-A2E1ECD080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00009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join</a:t>
            </a:r>
            <a:r>
              <a:rPr lang="en-US" altLang="en-US" dirty="0">
                <a:solidFill>
                  <a:srgbClr val="000090"/>
                </a:solidFill>
              </a:rPr>
              <a:t> </a:t>
            </a:r>
            <a:r>
              <a:rPr lang="en-US" altLang="en-US" dirty="0"/>
              <a:t>method of string places the calling string between every element of a list</a:t>
            </a:r>
          </a:p>
        </p:txBody>
      </p:sp>
      <p:pic>
        <p:nvPicPr>
          <p:cNvPr id="37892" name="Picture 3">
            <a:extLst>
              <a:ext uri="{FF2B5EF4-FFF2-40B4-BE49-F238E27FC236}">
                <a16:creationId xmlns:a16="http://schemas.microsoft.com/office/drawing/2014/main" id="{201DFA95-0683-6E40-8B70-2AB0BED7C3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1613" y="2884647"/>
            <a:ext cx="8148162" cy="3470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460337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>
            <a:extLst>
              <a:ext uri="{FF2B5EF4-FFF2-40B4-BE49-F238E27FC236}">
                <a16:creationId xmlns:a16="http://schemas.microsoft.com/office/drawing/2014/main" id="{2F684741-5F99-EE41-8614-8DD517E04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Sorted function</a:t>
            </a:r>
          </a:p>
        </p:txBody>
      </p:sp>
      <p:sp>
        <p:nvSpPr>
          <p:cNvPr id="38915" name="Content Placeholder 2">
            <a:extLst>
              <a:ext uri="{FF2B5EF4-FFF2-40B4-BE49-F238E27FC236}">
                <a16:creationId xmlns:a16="http://schemas.microsoft.com/office/drawing/2014/main" id="{C813AA02-21AD-8E43-9C80-0077FCE9D4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The </a:t>
            </a:r>
            <a:r>
              <a:rPr lang="en-US" altLang="en-US" dirty="0">
                <a:solidFill>
                  <a:srgbClr val="6600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sorted</a:t>
            </a:r>
            <a:r>
              <a:rPr lang="en-US" altLang="en-US" dirty="0">
                <a:solidFill>
                  <a:srgbClr val="660066"/>
                </a:solidFill>
              </a:rPr>
              <a:t> </a:t>
            </a:r>
            <a:r>
              <a:rPr lang="en-US" altLang="en-US" dirty="0"/>
              <a:t>function will break a sequence into elements and sort the sequence, placing the results in a list</a:t>
            </a:r>
          </a:p>
          <a:p>
            <a:pPr marL="7749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sort_list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sorted(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hi mom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’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marL="7749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sort_list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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[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‘ ’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h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i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m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m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,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o</a:t>
            </a:r>
            <a:r>
              <a:rPr lang="fr-FR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'</a:t>
            </a:r>
            <a:r>
              <a:rPr lang="en-US" altLang="en-US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Symbol" pitchFamily="2" charset="2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01273355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>
            <a:extLst>
              <a:ext uri="{FF2B5EF4-FFF2-40B4-BE49-F238E27FC236}">
                <a16:creationId xmlns:a16="http://schemas.microsoft.com/office/drawing/2014/main" id="{D19A050E-44E2-C74D-8C1B-10A76775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Reminder, assignment</a:t>
            </a:r>
          </a:p>
        </p:txBody>
      </p:sp>
      <p:sp>
        <p:nvSpPr>
          <p:cNvPr id="54275" name="Content Placeholder 2">
            <a:extLst>
              <a:ext uri="{FF2B5EF4-FFF2-40B4-BE49-F238E27FC236}">
                <a16:creationId xmlns:a16="http://schemas.microsoft.com/office/drawing/2014/main" id="{5E55ED33-1372-4A49-A4E5-6B1E6256C5F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Assignment takes an object (the final object after all operations) from the RHS and associates it with a variable on the left hand side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When you assign one variable to another, you </a:t>
            </a:r>
            <a:r>
              <a:rPr lang="en-US" altLang="en-US" b="1" i="1" dirty="0"/>
              <a:t>share the association</a:t>
            </a:r>
            <a:r>
              <a:rPr lang="en-US" altLang="en-US" i="1" dirty="0"/>
              <a:t> </a:t>
            </a:r>
            <a:r>
              <a:rPr lang="en-US" altLang="en-US" dirty="0"/>
              <a:t>with the same object</a:t>
            </a:r>
          </a:p>
        </p:txBody>
      </p:sp>
    </p:spTree>
    <p:extLst>
      <p:ext uri="{BB962C8B-B14F-4D97-AF65-F5344CB8AC3E}">
        <p14:creationId xmlns:p14="http://schemas.microsoft.com/office/powerpoint/2010/main" val="866122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9BC4F1-322D-423B-A35B-4BEFDEF33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55" y="1228941"/>
            <a:ext cx="5479200" cy="720000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Basics of data structures </a:t>
            </a:r>
          </a:p>
        </p:txBody>
      </p:sp>
    </p:spTree>
    <p:extLst>
      <p:ext uri="{BB962C8B-B14F-4D97-AF65-F5344CB8AC3E}">
        <p14:creationId xmlns:p14="http://schemas.microsoft.com/office/powerpoint/2010/main" val="41505395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F2E6EE-ED25-A14D-BCDB-B835FC416CD1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5259" y="475471"/>
            <a:ext cx="7312025" cy="5721350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3675993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2">
            <a:extLst>
              <a:ext uri="{FF2B5EF4-FFF2-40B4-BE49-F238E27FC236}">
                <a16:creationId xmlns:a16="http://schemas.microsoft.com/office/drawing/2014/main" id="{1353A1B8-364F-6140-B233-C69EEF58E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Immutables</a:t>
            </a:r>
            <a:endParaRPr lang="en-US" altLang="en-US" dirty="0"/>
          </a:p>
        </p:txBody>
      </p:sp>
      <p:sp>
        <p:nvSpPr>
          <p:cNvPr id="56323" name="Content Placeholder 3">
            <a:extLst>
              <a:ext uri="{FF2B5EF4-FFF2-40B4-BE49-F238E27FC236}">
                <a16:creationId xmlns:a16="http://schemas.microsoft.com/office/drawing/2014/main" id="{79640B39-7842-E14A-938C-3F8F175B6C8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Object sharing, two variables associated with the same object, is not a problem since the object cannot be changed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Any changes that occur generate a </a:t>
            </a:r>
            <a:r>
              <a:rPr lang="en-US" altLang="en-US" b="1" i="1" dirty="0"/>
              <a:t>new</a:t>
            </a:r>
            <a:r>
              <a:rPr lang="en-US" altLang="en-US" b="1" u="sng" dirty="0"/>
              <a:t> </a:t>
            </a:r>
            <a:r>
              <a:rPr lang="en-US" altLang="en-US" dirty="0"/>
              <a:t>object.</a:t>
            </a:r>
          </a:p>
        </p:txBody>
      </p:sp>
    </p:spTree>
    <p:extLst>
      <p:ext uri="{BB962C8B-B14F-4D97-AF65-F5344CB8AC3E}">
        <p14:creationId xmlns:p14="http://schemas.microsoft.com/office/powerpoint/2010/main" val="3873817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506A0F-8FE7-DF47-915C-0C51FDD8176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374" y="378344"/>
            <a:ext cx="7361238" cy="5822950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2379716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Title 2">
            <a:extLst>
              <a:ext uri="{FF2B5EF4-FFF2-40B4-BE49-F238E27FC236}">
                <a16:creationId xmlns:a16="http://schemas.microsoft.com/office/drawing/2014/main" id="{5943CFBF-5BB0-8E4F-915C-C0B73AF31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Mutability </a:t>
            </a:r>
          </a:p>
        </p:txBody>
      </p:sp>
      <p:sp>
        <p:nvSpPr>
          <p:cNvPr id="58371" name="Content Placeholder 3">
            <a:extLst>
              <a:ext uri="{FF2B5EF4-FFF2-40B4-BE49-F238E27FC236}">
                <a16:creationId xmlns:a16="http://schemas.microsoft.com/office/drawing/2014/main" id="{46E82FD9-C1B7-3247-8F06-7C10B676965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If two variables associate with the same object, then </a:t>
            </a:r>
            <a:r>
              <a:rPr lang="en-US" altLang="en-US" b="1" i="1" dirty="0"/>
              <a:t>both reflect </a:t>
            </a:r>
            <a:r>
              <a:rPr lang="en-US" altLang="en-US" dirty="0"/>
              <a:t>any change to that object</a:t>
            </a:r>
          </a:p>
          <a:p>
            <a:pPr eaLnBrk="1" hangingPunct="1">
              <a:buFontTx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9563946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6453C60-1718-9140-8852-E0B84272ABF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538" y="642823"/>
            <a:ext cx="8977313" cy="5184775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910772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AF6F0A-0B20-2040-86A2-25A43D078DF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9418" y="627500"/>
            <a:ext cx="8913813" cy="5184775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198024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2">
            <a:extLst>
              <a:ext uri="{FF2B5EF4-FFF2-40B4-BE49-F238E27FC236}">
                <a16:creationId xmlns:a16="http://schemas.microsoft.com/office/drawing/2014/main" id="{0209B14C-F8F5-0C4A-986C-E3B7D9B2B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Copying</a:t>
            </a:r>
          </a:p>
        </p:txBody>
      </p:sp>
      <p:sp>
        <p:nvSpPr>
          <p:cNvPr id="61443" name="Content Placeholder 3">
            <a:extLst>
              <a:ext uri="{FF2B5EF4-FFF2-40B4-BE49-F238E27FC236}">
                <a16:creationId xmlns:a16="http://schemas.microsoft.com/office/drawing/2014/main" id="{A96DD028-B274-514C-B542-129D0D84321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If we copy, does that solve the problem?</a:t>
            </a:r>
          </a:p>
          <a:p>
            <a:pPr marL="889200" lvl="1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[1, 2, 3]</a:t>
            </a:r>
          </a:p>
          <a:p>
            <a:pPr marL="889200" lvl="1" indent="-457200" algn="just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newLst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my_list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[:]</a:t>
            </a:r>
          </a:p>
          <a:p>
            <a:pPr eaLnBrk="1" hangingPunct="1">
              <a:buFontTx/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235564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464BAB-A076-F042-BEAC-B676B4CFE2D8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164" y="516572"/>
            <a:ext cx="8967788" cy="5357812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182154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tle 3">
            <a:extLst>
              <a:ext uri="{FF2B5EF4-FFF2-40B4-BE49-F238E27FC236}">
                <a16:creationId xmlns:a16="http://schemas.microsoft.com/office/drawing/2014/main" id="{827659B7-9455-EF43-B31D-CEFA6E91D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9" y="842400"/>
            <a:ext cx="7878012" cy="7200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 err="1"/>
              <a:t>Sort_of</a:t>
            </a:r>
            <a:r>
              <a:rPr lang="en-US" altLang="en-US" dirty="0"/>
              <a:t>/depends - what gets copied?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DDFF7C-CC13-1C46-8C02-5D7AFFF023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dirty="0">
                <a:ea typeface="+mn-ea"/>
              </a:rPr>
              <a:t>The big question is, what gets copied?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dirty="0">
                <a:ea typeface="+mn-ea"/>
              </a:rPr>
              <a:t>What actually gets copied is the top level reference. If the list has nested lists or uses other associations, the association gets copied. This is termed a </a:t>
            </a:r>
            <a:r>
              <a:rPr lang="en-US" b="1" i="1" dirty="0">
                <a:ea typeface="+mn-ea"/>
              </a:rPr>
              <a:t>shallow copy</a:t>
            </a:r>
            <a:r>
              <a:rPr lang="en-US" dirty="0">
                <a:ea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923810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4" name="Content Placeholder 4">
            <a:extLst>
              <a:ext uri="{FF2B5EF4-FFF2-40B4-BE49-F238E27FC236}">
                <a16:creationId xmlns:a16="http://schemas.microsoft.com/office/drawing/2014/main" id="{47DBC0ED-3D48-244B-AF77-C17D5F9378A3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58" r="-3058" b="6914"/>
          <a:stretch/>
        </p:blipFill>
        <p:spPr>
          <a:xfrm>
            <a:off x="2158612" y="1553858"/>
            <a:ext cx="6735417" cy="3637440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32227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F48B6573-8110-6B47-A8E5-7815670F15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21999" y="842400"/>
            <a:ext cx="8538874" cy="720000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dirty="0"/>
              <a:t>Data Structures and Algorithms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4B10D6D8-EC52-684E-B695-C0EE16C5452F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Part of the “Science” in computer science is the design and use of data structures and algorithms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As you go on in programming, you will learn more and more about these two areas </a:t>
            </a:r>
          </a:p>
        </p:txBody>
      </p:sp>
    </p:spTree>
    <p:extLst>
      <p:ext uri="{BB962C8B-B14F-4D97-AF65-F5344CB8AC3E}">
        <p14:creationId xmlns:p14="http://schemas.microsoft.com/office/powerpoint/2010/main" val="25458050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8" name="Content Placeholder 4">
            <a:extLst>
              <a:ext uri="{FF2B5EF4-FFF2-40B4-BE49-F238E27FC236}">
                <a16:creationId xmlns:a16="http://schemas.microsoft.com/office/drawing/2014/main" id="{894CA3A9-E3DF-844E-AD85-E69E9CFDF371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659" r="-5659" b="5347"/>
          <a:stretch/>
        </p:blipFill>
        <p:spPr>
          <a:xfrm>
            <a:off x="2770592" y="1436312"/>
            <a:ext cx="5982709" cy="3285318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3939106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62" name="Content Placeholder 4">
            <a:extLst>
              <a:ext uri="{FF2B5EF4-FFF2-40B4-BE49-F238E27FC236}">
                <a16:creationId xmlns:a16="http://schemas.microsoft.com/office/drawing/2014/main" id="{8FFB223A-CE27-E840-A183-1ED65FF796B0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179" r="-7179" b="8166"/>
          <a:stretch/>
        </p:blipFill>
        <p:spPr>
          <a:xfrm>
            <a:off x="2333450" y="1408386"/>
            <a:ext cx="6140787" cy="3271680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6095611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586" name="Content Placeholder 4">
            <a:extLst>
              <a:ext uri="{FF2B5EF4-FFF2-40B4-BE49-F238E27FC236}">
                <a16:creationId xmlns:a16="http://schemas.microsoft.com/office/drawing/2014/main" id="{67085360-ACEB-6247-A1F3-60F3D0034921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970" r="-7970" b="6589"/>
          <a:stretch/>
        </p:blipFill>
        <p:spPr>
          <a:xfrm>
            <a:off x="2762280" y="1416698"/>
            <a:ext cx="6635258" cy="3595877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3905652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itle 2">
            <a:extLst>
              <a:ext uri="{FF2B5EF4-FFF2-40B4-BE49-F238E27FC236}">
                <a16:creationId xmlns:a16="http://schemas.microsoft.com/office/drawing/2014/main" id="{A46A9DED-D09B-6D4A-8AA4-F02CBB95C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Shallow vs Deep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9D575-4D3F-F54A-8BB5-FAB239B1008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dirty="0"/>
              <a:t>Regular copy, the </a:t>
            </a:r>
            <a:r>
              <a:rPr lang="en-US" dirty="0">
                <a:solidFill>
                  <a:srgbClr val="000090"/>
                </a:solidFill>
                <a:latin typeface="Courier New"/>
                <a:cs typeface="Courier New"/>
              </a:rPr>
              <a:t>[:] </a:t>
            </a:r>
            <a:r>
              <a:rPr lang="en-US" dirty="0"/>
              <a:t>approach, only copies the top level reference/association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dirty="0"/>
              <a:t>If you want a full copy, you can use </a:t>
            </a:r>
            <a:r>
              <a:rPr lang="en-US" dirty="0" err="1"/>
              <a:t>deepcopy</a:t>
            </a:r>
            <a:endParaRPr lang="en-US" dirty="0"/>
          </a:p>
        </p:txBody>
      </p:sp>
      <p:pic>
        <p:nvPicPr>
          <p:cNvPr id="68612" name="Picture 4">
            <a:extLst>
              <a:ext uri="{FF2B5EF4-FFF2-40B4-BE49-F238E27FC236}">
                <a16:creationId xmlns:a16="http://schemas.microsoft.com/office/drawing/2014/main" id="{26CA25CC-93E0-0142-B981-21875BB576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6825" y="2868318"/>
            <a:ext cx="4572888" cy="33046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744159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634" name="Content Placeholder 4">
            <a:extLst>
              <a:ext uri="{FF2B5EF4-FFF2-40B4-BE49-F238E27FC236}">
                <a16:creationId xmlns:a16="http://schemas.microsoft.com/office/drawing/2014/main" id="{2E1E19C2-321F-3F49-AE96-85B021827055}"/>
              </a:ext>
            </a:extLst>
          </p:cNvPr>
          <p:cNvPicPr>
            <a:picLocks noGrp="1" noChangeAspect="1"/>
          </p:cNvPicPr>
          <p:nvPr>
            <p:ph sz="quarter"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229" r="-13229" b="5399"/>
          <a:stretch/>
        </p:blipFill>
        <p:spPr>
          <a:xfrm>
            <a:off x="2052025" y="1163160"/>
            <a:ext cx="6900193" cy="3787069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953573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9BC4F1-322D-423B-A35B-4BEFDEF33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55" y="1228941"/>
            <a:ext cx="5479200" cy="720000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Tuples </a:t>
            </a:r>
          </a:p>
        </p:txBody>
      </p:sp>
    </p:spTree>
    <p:extLst>
      <p:ext uri="{BB962C8B-B14F-4D97-AF65-F5344CB8AC3E}">
        <p14:creationId xmlns:p14="http://schemas.microsoft.com/office/powerpoint/2010/main" val="337553393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BDE82-57B7-41D5-B0C6-AAE840802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Tuples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6F81A-532A-4D26-A9D8-F69256AA3D0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 tuple is another sequence data type that is similar to the list. A tuple consists of a number of values separated by commas. Unlike lists, however, tuples are enclosed within parentheses.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main differences between lists and tuples are: Lists are enclosed in brackets ( [ ] ) and their elements and size can be changed, while tuples are enclosed in parentheses ( ( ) ) and cannot be updated. Tuples can be thought of as </a:t>
            </a:r>
            <a:r>
              <a:rPr lang="en-US" b="1" dirty="0"/>
              <a:t>read-only</a:t>
            </a:r>
            <a:r>
              <a:rPr lang="en-US" dirty="0"/>
              <a:t> lists.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7387692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B5758-3213-4B13-A201-DCA06EF16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Tuples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5458A1-320A-45B5-8F76-2519A33EBC9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For example: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US" dirty="0"/>
              <a:t>This produce the following result:</a:t>
            </a:r>
          </a:p>
          <a:p>
            <a:endParaRPr lang="en-US" dirty="0"/>
          </a:p>
          <a:p>
            <a:br>
              <a:rPr lang="en-US" dirty="0"/>
            </a:br>
            <a:endParaRPr lang="en-GB" dirty="0"/>
          </a:p>
          <a:p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9E530E4-104D-44A7-95C1-5CD3DD567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7584" y="926758"/>
            <a:ext cx="8731878" cy="2515119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-23805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tuple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786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2.23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'john'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70.2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tinytuple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123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'john’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tuple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complete 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tuple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first element of the 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tuple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elements starting from 2nd till 3rd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tuple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elements starting from 3rd element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tinytuple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list two times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tuple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tinytuple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concatenated lists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2F310CDE-C539-41DA-ADEA-C460A163C3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81984" y="4176916"/>
            <a:ext cx="6590266" cy="1754326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', 786, 2.23, 'john', 70.2)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(786, 2.23)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(2.23, 'john', 70.2)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(123, 'john', 123, 'john’)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', 786, 2.23, 'john', 70.2, 123, 'john')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129588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07B9A-9755-4543-AC09-E268FEEF1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Tuples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A6FF59-EAFA-48AA-8C28-876411D9B85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The following code is invalid with tuple, because we attempted to update a tuple, which is not allowed. Similar case is possible with lists:</a:t>
            </a:r>
          </a:p>
          <a:p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E6CEE9A-983B-4645-8116-4B73E51E2D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5792" y="2991955"/>
            <a:ext cx="6388287" cy="1130125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-23805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tuple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786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2.23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'john'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70.2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abcd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786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2.23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'john'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70.2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tuple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Invalid syntax with tuple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1000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Valid syntax with list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51642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FD30405A-3629-D24E-861F-2EEC08A93A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3840" dirty="0"/>
              <a:t>Tuples</a:t>
            </a:r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43AF6776-03B0-3E4A-9873-68F2CFC8DDFE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342900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Tuples are simply immutable lists</a:t>
            </a:r>
          </a:p>
          <a:p>
            <a:pPr marL="342900" indent="-342900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They are printed with (,)</a:t>
            </a:r>
          </a:p>
          <a:p>
            <a:pPr eaLnBrk="1" hangingPunct="1">
              <a:buFont typeface="Wingdings" pitchFamily="2" charset="2"/>
              <a:buNone/>
            </a:pPr>
            <a:endParaRPr lang="en-US" altLang="en-US" dirty="0"/>
          </a:p>
        </p:txBody>
      </p:sp>
      <p:pic>
        <p:nvPicPr>
          <p:cNvPr id="71684" name="Picture 1">
            <a:extLst>
              <a:ext uri="{FF2B5EF4-FFF2-40B4-BE49-F238E27FC236}">
                <a16:creationId xmlns:a16="http://schemas.microsoft.com/office/drawing/2014/main" id="{74BE4FFB-AAD4-E040-8EF1-532E3A130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511" y="2465006"/>
            <a:ext cx="5755354" cy="3141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3013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7D9E5072-9ECB-714E-83BD-1ED359CB71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Data Structures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BA67E556-1888-3746-B67D-887FF473FAEC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Data structures are particular ways of storing data to make some operation easier or more efficient. That is, they are tuned for certain tasks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Data structures are suited to solving certain problems, and they are often associated with algorithms.</a:t>
            </a:r>
          </a:p>
        </p:txBody>
      </p:sp>
    </p:spTree>
    <p:extLst>
      <p:ext uri="{BB962C8B-B14F-4D97-AF65-F5344CB8AC3E}">
        <p14:creationId xmlns:p14="http://schemas.microsoft.com/office/powerpoint/2010/main" val="375226262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C2050844-D022-D840-B084-7BF62F4B96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The question is, Why?</a:t>
            </a:r>
          </a:p>
        </p:txBody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D243D1C5-B6C0-5647-A0F0-0B2C18EAB5E4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The real question is, why have an immutable list, a tuple, as a separate type?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An immutable list gives you a data structure with some integrity, some permanent-ness if you will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You know you cannot accidentally change one.</a:t>
            </a:r>
          </a:p>
        </p:txBody>
      </p:sp>
    </p:spTree>
    <p:extLst>
      <p:ext uri="{BB962C8B-B14F-4D97-AF65-F5344CB8AC3E}">
        <p14:creationId xmlns:p14="http://schemas.microsoft.com/office/powerpoint/2010/main" val="237996914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048DF49E-3C7E-264C-A32B-47FFA5D475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Lists and Tuple</a:t>
            </a:r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5E794264-8932-5849-890F-3EDBCDCFFEA5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Everything that works with a list works with a tuple </a:t>
            </a:r>
            <a:r>
              <a:rPr lang="en-US" altLang="en-US" b="1" i="1" dirty="0"/>
              <a:t>except</a:t>
            </a:r>
            <a:r>
              <a:rPr lang="en-US" altLang="en-US" dirty="0"/>
              <a:t> methods that modify the tuple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Thus indexing, slicing, </a:t>
            </a:r>
            <a:r>
              <a:rPr lang="en-US" altLang="en-US" dirty="0" err="1"/>
              <a:t>len</a:t>
            </a:r>
            <a:r>
              <a:rPr lang="en-US" altLang="en-US" dirty="0"/>
              <a:t>, print all work as expected</a:t>
            </a:r>
          </a:p>
          <a:p>
            <a:pPr marL="342900" indent="-342900" algn="just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However, </a:t>
            </a:r>
            <a:r>
              <a:rPr lang="en-US" altLang="en-US" b="1" i="1" dirty="0"/>
              <a:t>none</a:t>
            </a:r>
            <a:r>
              <a:rPr lang="en-US" altLang="en-US" dirty="0"/>
              <a:t> of the mutable methods work: </a:t>
            </a:r>
            <a:r>
              <a:rPr lang="en-US" alt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append, extend, del</a:t>
            </a:r>
          </a:p>
        </p:txBody>
      </p:sp>
    </p:spTree>
    <p:extLst>
      <p:ext uri="{BB962C8B-B14F-4D97-AF65-F5344CB8AC3E}">
        <p14:creationId xmlns:p14="http://schemas.microsoft.com/office/powerpoint/2010/main" val="105292286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38A6541B-AF89-F844-A01E-77934016A0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Commas Make a Tuple</a:t>
            </a:r>
          </a:p>
        </p:txBody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42CC0CA6-B37F-794F-BF41-7BA191AC2E0C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640" dirty="0"/>
              <a:t>For tuples, you can think of a comma as the operator that makes a tuple, where the ( ) simply acts as a grouping:</a:t>
            </a:r>
          </a:p>
          <a:p>
            <a:pPr marL="8892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myTuple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1,2  </a:t>
            </a:r>
            <a:r>
              <a:rPr lang="en-US" altLang="en-US" sz="2520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creates (1,2)</a:t>
            </a:r>
          </a:p>
          <a:p>
            <a:pPr marL="8892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myTuple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(1,) </a:t>
            </a:r>
            <a:r>
              <a:rPr lang="en-US" altLang="en-US" sz="2520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creates (1)</a:t>
            </a:r>
          </a:p>
          <a:p>
            <a:pPr marL="8892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myTuple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(1)  </a:t>
            </a:r>
            <a:r>
              <a:rPr lang="en-US" altLang="en-US" sz="2520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creates 1 </a:t>
            </a:r>
            <a:r>
              <a:rPr lang="en-US" altLang="en-US" sz="2520" b="1" u="sng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en-US" altLang="en-US" sz="2520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(1)</a:t>
            </a:r>
          </a:p>
          <a:p>
            <a:pPr marL="889200" lvl="1" indent="-4572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sz="2520" dirty="0" err="1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myTuple</a:t>
            </a:r>
            <a:r>
              <a:rPr lang="en-US" altLang="en-US" sz="2520" dirty="0">
                <a:solidFill>
                  <a:srgbClr val="2D2D8A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1,	  </a:t>
            </a:r>
            <a:r>
              <a:rPr lang="en-US" altLang="en-US" sz="2520" dirty="0">
                <a:solidFill>
                  <a:srgbClr val="009999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creates (1)</a:t>
            </a:r>
          </a:p>
        </p:txBody>
      </p:sp>
    </p:spTree>
    <p:extLst>
      <p:ext uri="{BB962C8B-B14F-4D97-AF65-F5344CB8AC3E}">
        <p14:creationId xmlns:p14="http://schemas.microsoft.com/office/powerpoint/2010/main" val="11147710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9BC4F1-322D-423B-A35B-4BEFDEF33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55" y="1228941"/>
            <a:ext cx="5479200" cy="720000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Dictionaries  </a:t>
            </a:r>
          </a:p>
        </p:txBody>
      </p:sp>
    </p:spTree>
    <p:extLst>
      <p:ext uri="{BB962C8B-B14F-4D97-AF65-F5344CB8AC3E}">
        <p14:creationId xmlns:p14="http://schemas.microsoft.com/office/powerpoint/2010/main" val="172448331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42194-73B2-418C-9052-26E47E8C9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Dictionary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2BC5D-AAAB-41BE-907B-E403C68B5EE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Python's dictionaries are kind of hash table type. They work like associative arrays or hashes found in Perl and consist of key-value pairs. A dictionary key can be almost any Python type, but are usually numbers or strings. Values, on the other hand, can be any arbitrary Python object.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Dictionaries are enclosed by curly braces ({ }) and values can be assigned and accessed using square braces ([]).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9195950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ECDE4-5A71-421A-8C6D-08973FF81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Dictionary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483884-B88C-415C-B4AC-F707127A59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For example: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US" dirty="0"/>
              <a:t>This produce the following result:</a:t>
            </a:r>
            <a:endParaRPr lang="en-GB" dirty="0"/>
          </a:p>
          <a:p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6582CC8-0106-4C20-A941-42690F9BE2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9824" y="912069"/>
            <a:ext cx="8042586" cy="3346116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-23805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{}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'one'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"This is one"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"This is two"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tinydict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'name'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'john'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'code'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6734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'dept'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'sales’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dirty="0">
              <a:solidFill>
                <a:srgbClr val="0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88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'one'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value for 'one' key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dict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666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value for 2 key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tinydict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complete dictionary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tinydict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keys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all the keys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88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tinydict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666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8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 Prints all the values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B6F8A459-EBC7-4A87-A430-A69B4E3023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2208" y="5006051"/>
            <a:ext cx="6801862" cy="1477328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 is one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This is two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{'dept': 'sales', 'code': 6734, 'name': 'john’}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['dept', 'code', 'name’]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['sales', 6734, 'john']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D97DBF-E920-4D43-B0F2-5341F22FC29E}"/>
              </a:ext>
            </a:extLst>
          </p:cNvPr>
          <p:cNvSpPr/>
          <p:nvPr/>
        </p:nvSpPr>
        <p:spPr>
          <a:xfrm>
            <a:off x="7815072" y="5006051"/>
            <a:ext cx="42915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</a:rPr>
              <a:t>Note: Dictionaries have no concept of order among elements. It is incorrect to say that the elements are "out of order"; they are simply unordered.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34879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9BC4F1-322D-423B-A35B-4BEFDEF33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55" y="1228941"/>
            <a:ext cx="5479200" cy="720000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Arrays  </a:t>
            </a:r>
          </a:p>
        </p:txBody>
      </p:sp>
    </p:spTree>
    <p:extLst>
      <p:ext uri="{BB962C8B-B14F-4D97-AF65-F5344CB8AC3E}">
        <p14:creationId xmlns:p14="http://schemas.microsoft.com/office/powerpoint/2010/main" val="317302472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4596F-4B35-4DFD-8313-38CF4308C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4899B-B792-44D6-BF89-0215387A746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To use arrays in python language, you need to import the standard ‘array’ module. This is because array is not a fundamental data type like strings, integer etc. Here is how you can import ‘array’ module in python :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Once you have imported the ‘array’ module, you can declare an array. Here is how you do it: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In the declaration above, ‘arrayIdentifierName’ is the name of array, ‘typecode’ lets python know the type of array and ‘Initializers’ are the values with which array is initialized.</a:t>
            </a:r>
            <a:endParaRPr lang="en-GB" sz="20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495C762-D7BE-4A75-8348-631E37E931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949" y="3093259"/>
            <a:ext cx="4737100" cy="494327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12378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from array import *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8B52639-8E0F-42AA-9948-4AF706AAD7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4456" y="4558850"/>
            <a:ext cx="10652113" cy="494327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12378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arrayIdentifierName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= array(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typecode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kumimoji="0" lang="en-US" altLang="en-US" sz="2400" b="0" i="0" u="none" strike="noStrike" cap="none" normalizeH="0" baseline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Initializers])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70042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D3485-2758-476E-92F6-293AE5887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BC7DDB-A35A-4C60-A115-D6497CA06E5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Here is a real world example of python array declaration 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the example above, typecode used is ‘i’. This typecode represents signed integer whose size is 2 bytes.</a:t>
            </a:r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1D88180-5A3B-47D2-AAF6-BA3F4C653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599" y="2578590"/>
            <a:ext cx="5924550" cy="494327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12378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= array('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',[1,2,3,4])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80423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F0AFE-0082-4968-AA4D-FB8FB8557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59616-D535-46F7-875D-04056A3093D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Typecodes are the codes that are used to define the type of array values or the type of array. Here is the list of available typecodes: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F12A39C-631F-418D-AD15-60879F8EEF6B}"/>
              </a:ext>
            </a:extLst>
          </p:cNvPr>
          <p:cNvSpPr/>
          <p:nvPr/>
        </p:nvSpPr>
        <p:spPr>
          <a:xfrm>
            <a:off x="2622550" y="2591991"/>
            <a:ext cx="6096000" cy="3693319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‘b’ -&gt; Represents signed integer of size 1 byte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‘B’ -&gt; Represents unsigned integer of size 1 byte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‘c’ -&gt; Represents character of size 1 byte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‘u’ -&gt; Represents Unicode character of size 2 bytes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‘h’ -&gt; Represents signed integer of size 2 bytes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‘H’ -&gt; Represents unsigned integer of size 2 bytes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</a:t>
            </a:r>
            <a:r>
              <a:rPr lang="en-US" dirty="0" err="1">
                <a:solidFill>
                  <a:srgbClr val="111111"/>
                </a:solidFill>
                <a:latin typeface="Georgia" panose="02040502050405020303" pitchFamily="18" charset="0"/>
              </a:rPr>
              <a:t>i</a:t>
            </a: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’ -&gt; Represents signed integer of size 2 bytes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‘I’ -&gt; Represents unsigned integer of size 2 bytes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‘w’ -&gt; Represents Unicode character of size 4 bytes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‘l’ -&gt; Represents signed integer of size 4 bytes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‘L’ -&gt; Represents unsigned integer of size 4 bytes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‘f’ -&gt; Represents floating point of size 4 bytes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11111"/>
                </a:solidFill>
                <a:latin typeface="Georgia" panose="02040502050405020303" pitchFamily="18" charset="0"/>
              </a:rPr>
              <a:t>‘d’ -&gt; Represents floating point of size 8 bytes</a:t>
            </a:r>
            <a:endParaRPr lang="en-US" b="0" i="0" dirty="0">
              <a:solidFill>
                <a:srgbClr val="111111"/>
              </a:solidFill>
              <a:effectLst/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646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C91F27C2-58A6-EE4E-9421-DA8F2F8FDB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Kinds of data structures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88F3D1C1-E6D0-584A-BB48-D734A167CD84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altLang="en-US" dirty="0"/>
              <a:t>Roughly two kinds of data structures:</a:t>
            </a:r>
          </a:p>
          <a:p>
            <a:pPr marL="774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built-in data structures, data structures that are mainly provided by default by programming language</a:t>
            </a:r>
          </a:p>
          <a:p>
            <a:pPr marL="7749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dirty="0"/>
              <a:t>user-defined data structures (classes in object oriented programming) that are designed for a particular task</a:t>
            </a:r>
          </a:p>
        </p:txBody>
      </p:sp>
    </p:spTree>
    <p:extLst>
      <p:ext uri="{BB962C8B-B14F-4D97-AF65-F5344CB8AC3E}">
        <p14:creationId xmlns:p14="http://schemas.microsoft.com/office/powerpoint/2010/main" val="203479536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863A1-4C43-4084-A36D-5691B22A6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Basic example using array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ED827-32EF-4381-9721-974D9CE99A1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Here is a simple example of an array containing 5 integers</a:t>
            </a:r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1532DD9-1F60-423F-953C-9A6EB61C9D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7000" y="2774764"/>
            <a:ext cx="4762500" cy="1107996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from array import *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= array('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', [1,2,3,4,5])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in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   print(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6510719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D0BD1-AD99-4F6A-B4B2-A37CC9A38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8" y="842400"/>
            <a:ext cx="8937885" cy="720000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Access individual elements through indexes</a:t>
            </a:r>
            <a:br>
              <a:rPr lang="en-US" sz="3100" dirty="0"/>
            </a:br>
            <a:endParaRPr lang="en-GB" sz="31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95D104-DF1D-4CAA-A85A-07580E3791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Individual elements can be accessed through indexes. Here is an example 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Note: remember that indexes start from zero.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3DEFC45-4F71-4419-8874-88E0A99235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0650" y="2777536"/>
            <a:ext cx="3206750" cy="1048325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12378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[1] 2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[2] 3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[0] 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376988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24BD3-9C02-4936-BA9C-CCFE7B961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9" y="842400"/>
            <a:ext cx="11016066" cy="720000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Append any value to the array using append() method</a:t>
            </a:r>
            <a:br>
              <a:rPr lang="en-US" b="0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350180-004C-44AF-A293-E8CA25002F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Here is an example 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C7DD8B4-C724-45C8-B9DC-5FF7DFF890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9850" y="2663052"/>
            <a:ext cx="2912657" cy="553998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my_array.append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(6)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1057316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AA407-A5A8-4496-8878-F0E96DC74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9" y="842400"/>
            <a:ext cx="10853968" cy="720000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Insert value in an array using insert() method</a:t>
            </a:r>
            <a:br>
              <a:rPr lang="en-US" b="0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402A5C-DB4F-4496-9CF4-EF1EC4E9A4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We can use the insert() method to insert a value at any index of the array. Here is an example :</a:t>
            </a:r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C01295F-9AC5-4CE9-8A6E-0138803407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0650" y="2915824"/>
            <a:ext cx="3165931" cy="553998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my_array.insert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(0,0)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my_array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3974349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ADBDB-3605-4689-9B28-050D9DBD1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9" y="842400"/>
            <a:ext cx="10375986" cy="720000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Extend python array using extend() method</a:t>
            </a:r>
            <a:br>
              <a:rPr lang="en-US" b="0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F9A61-428D-4DC2-A2CD-F8E067CAB1E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A python array can be extended with more than one value using extend() method. Here is an example:</a:t>
            </a:r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3E9FAD7-7895-42E8-B03B-9AAB1C77BF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0649" y="3083352"/>
            <a:ext cx="5572038" cy="830997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my_extnd_array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 = array('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i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', [7,8,9,10])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my_array.extend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(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my_extnd_array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my_array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1630942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3A26A-9545-4F43-9C6E-CBE6FCA9F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8" y="842400"/>
            <a:ext cx="10862281" cy="720000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Add items from list into array using </a:t>
            </a:r>
            <a:r>
              <a:rPr lang="en-US" sz="3100" dirty="0" err="1"/>
              <a:t>fromlist</a:t>
            </a:r>
            <a:r>
              <a:rPr lang="en-US" sz="3100" dirty="0"/>
              <a:t>() method</a:t>
            </a:r>
            <a:br>
              <a:rPr lang="en-US" b="0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961412-C803-4442-BF84-922E4EF5823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Here is an example: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C6D1221-15B7-4645-B741-4FC6D83A00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52550" y="2500325"/>
            <a:ext cx="3165931" cy="830997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c=[11,12,13]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my_array.fromlist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(c)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my_array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9797866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8B277-564C-4729-9F04-CF1BF51C6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8" y="842400"/>
            <a:ext cx="10700183" cy="720000"/>
          </a:xfrm>
        </p:spPr>
        <p:txBody>
          <a:bodyPr>
            <a:normAutofit fontScale="90000"/>
          </a:bodyPr>
          <a:lstStyle/>
          <a:p>
            <a:r>
              <a:rPr lang="en-US" sz="3100" dirty="0"/>
              <a:t>Remove any array element using remove() method</a:t>
            </a:r>
            <a:br>
              <a:rPr lang="en-US" b="0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6DE9FC-24B2-44B0-BB02-CEAD40B9594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Here is an example 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D54B42B-6AEE-49B1-8AC7-CA4549D19D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3200" y="2663051"/>
            <a:ext cx="2907000" cy="553998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my_array.remove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(13)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my_array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380356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696E6-0174-4091-B6A6-76D5BD483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9" y="842400"/>
            <a:ext cx="11585488" cy="720000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Remove last array element using pop() method</a:t>
            </a:r>
            <a:br>
              <a:rPr lang="en-US" sz="2800" dirty="0"/>
            </a:br>
            <a:endParaRPr lang="en-GB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47211-01B2-43B9-ABD9-CAB802697A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Here is an example :</a:t>
            </a:r>
          </a:p>
          <a:p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239E1CD-068A-4013-A1C9-47BAEA142E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599" y="2486452"/>
            <a:ext cx="2514600" cy="830997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my_array.pop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()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12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en-US" dirty="0" err="1">
                <a:solidFill>
                  <a:srgbClr val="111111"/>
                </a:solidFill>
                <a:latin typeface="Consolas" panose="020B0609020204030204" pitchFamily="49" charset="0"/>
              </a:rPr>
              <a:t>my_array</a:t>
            </a:r>
            <a:r>
              <a:rPr lang="en-US" altLang="en-US" dirty="0">
                <a:solidFill>
                  <a:srgbClr val="111111"/>
                </a:solidFill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7603971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3E217-EF64-4732-A4D9-00860F538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9" y="842400"/>
            <a:ext cx="10617056" cy="720000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Fetch any element through its index using index() method</a:t>
            </a:r>
            <a:br>
              <a:rPr lang="en-US" b="0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9AB1F4-AFC1-4552-A44E-E5799BCB0A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Here is an example 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CD054AC-5471-4622-9CEC-5AF4A1B9FB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37844" y="2659405"/>
            <a:ext cx="2951534" cy="553998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my_array.index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(5)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4023308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CD870-ECCA-4ABE-B68F-190E93FEA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9" y="842400"/>
            <a:ext cx="10787466" cy="720000"/>
          </a:xfrm>
        </p:spPr>
        <p:txBody>
          <a:bodyPr>
            <a:normAutofit fontScale="90000"/>
          </a:bodyPr>
          <a:lstStyle/>
          <a:p>
            <a:r>
              <a:rPr lang="en-US" sz="2500" dirty="0"/>
              <a:t>Reverse a python array using reverse() method</a:t>
            </a:r>
            <a:br>
              <a:rPr lang="en-US" sz="2500" dirty="0"/>
            </a:br>
            <a:endParaRPr lang="en-GB" sz="25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D146C-4AC9-443C-8588-FC5BD453A6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Here is an example :</a:t>
            </a:r>
          </a:p>
          <a:p>
            <a:endParaRPr lang="en-GB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13E31F6-4DDE-4D9F-95BD-A6B70BCDFC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9996" y="2626095"/>
            <a:ext cx="3823207" cy="615553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my_array.reverse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973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1657F3F2-20B3-9B48-B231-B6460C0E40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21999" y="842400"/>
            <a:ext cx="9411710" cy="720000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dirty="0"/>
              <a:t>Python Built in Data Structures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54189C7B-99FA-3046-8303-54E467811298}"/>
              </a:ext>
            </a:extLst>
          </p:cNvPr>
          <p:cNvSpPr>
            <a:spLocks noGrp="1" noChangeArrowheads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/>
              <a:t>Python comes with a general set of built in data structures:</a:t>
            </a:r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>
                <a:ea typeface="Arial" panose="020B0604020202020204" pitchFamily="34" charset="0"/>
              </a:rPr>
              <a:t>Strings </a:t>
            </a:r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>
                <a:ea typeface="Arial" panose="020B0604020202020204" pitchFamily="34" charset="0"/>
              </a:rPr>
              <a:t>Lists </a:t>
            </a:r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>
                <a:ea typeface="Arial" panose="020B0604020202020204" pitchFamily="34" charset="0"/>
              </a:rPr>
              <a:t>Tuples </a:t>
            </a:r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>
                <a:ea typeface="Arial" panose="020B0604020202020204" pitchFamily="34" charset="0"/>
              </a:rPr>
              <a:t>Dictionaries </a:t>
            </a:r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>
                <a:ea typeface="Arial" panose="020B0604020202020204" pitchFamily="34" charset="0"/>
              </a:rPr>
              <a:t>Arrays </a:t>
            </a:r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en-US" dirty="0">
                <a:ea typeface="Arial" panose="020B0604020202020204" pitchFamily="34" charset="0"/>
              </a:rPr>
              <a:t>others...</a:t>
            </a:r>
          </a:p>
        </p:txBody>
      </p:sp>
    </p:spTree>
    <p:extLst>
      <p:ext uri="{BB962C8B-B14F-4D97-AF65-F5344CB8AC3E}">
        <p14:creationId xmlns:p14="http://schemas.microsoft.com/office/powerpoint/2010/main" val="263940010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DE351-F7A9-408B-8E54-EDD0FC048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8" y="842400"/>
            <a:ext cx="11086725" cy="720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Check for number of occurrences of an element using count() method</a:t>
            </a:r>
            <a:br>
              <a:rPr lang="en-US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D65201-DA09-4D5E-98FF-1C11F32A54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Here is an example :</a:t>
            </a:r>
          </a:p>
          <a:p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7D2C1D8-F730-48B5-B51B-8EF4CBA1F5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1378" y="2547211"/>
            <a:ext cx="3372255" cy="307777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my_array.count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(11)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137345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4CC67-54C3-49C0-8D41-C09E9356B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8" y="842400"/>
            <a:ext cx="10652114" cy="720000"/>
          </a:xfrm>
        </p:spPr>
        <p:txBody>
          <a:bodyPr>
            <a:normAutofit fontScale="90000"/>
          </a:bodyPr>
          <a:lstStyle/>
          <a:p>
            <a:r>
              <a:rPr lang="en-US" sz="3400" dirty="0"/>
              <a:t>Convert array to string using </a:t>
            </a:r>
            <a:r>
              <a:rPr lang="en-US" sz="3400" dirty="0" err="1"/>
              <a:t>tostring</a:t>
            </a:r>
            <a:r>
              <a:rPr lang="en-US" sz="3400" dirty="0"/>
              <a:t>() method</a:t>
            </a:r>
            <a:br>
              <a:rPr lang="en-US" b="0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CDBB0-B59B-4699-9A92-9C0771C91A6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Here is an example 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B336F9C-883E-4E2D-AE0C-716EFE16FB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2582388"/>
            <a:ext cx="4610100" cy="1477328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my_char_array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= array('c', ['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g','e','e','k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’])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my_char_array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array('c', 'geek’)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my_char_array.tostring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'geek'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734724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A82E1-170D-4FCE-B7C1-D68DAB94B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8" y="842400"/>
            <a:ext cx="11481579" cy="7200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400" dirty="0"/>
              <a:t>Convert array to a python list with same elements using </a:t>
            </a:r>
            <a:r>
              <a:rPr lang="en-US" sz="3400" dirty="0" err="1"/>
              <a:t>tolist</a:t>
            </a:r>
            <a:r>
              <a:rPr lang="en-US" sz="3400" dirty="0"/>
              <a:t>() method</a:t>
            </a:r>
            <a:br>
              <a:rPr lang="en-US" b="0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F0381-ACEA-4518-A690-897FD5A18C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Here is an example :</a:t>
            </a:r>
          </a:p>
          <a:p>
            <a:endParaRPr lang="en-GB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459121A-A8AB-49F6-BDEA-525CDED6E8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3150" y="2657903"/>
            <a:ext cx="5022850" cy="830997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c = </a:t>
            </a:r>
            <a:r>
              <a:rPr kumimoji="0" lang="en-US" altLang="en-US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my_array.tolist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c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[11, 10, 9, 8, 7, 6, 5, 4, 3, 2, 1, 0]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773833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CAABF-5AD0-4848-B050-3F8960B37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999" y="842400"/>
            <a:ext cx="11423390" cy="720000"/>
          </a:xfrm>
        </p:spPr>
        <p:txBody>
          <a:bodyPr>
            <a:normAutofit fontScale="90000"/>
          </a:bodyPr>
          <a:lstStyle/>
          <a:p>
            <a:r>
              <a:rPr lang="en-US" sz="3400" dirty="0"/>
              <a:t>Append a string to char array using </a:t>
            </a:r>
            <a:r>
              <a:rPr lang="en-US" sz="3400" dirty="0" err="1"/>
              <a:t>fromstring</a:t>
            </a:r>
            <a:r>
              <a:rPr lang="en-US" sz="3400" dirty="0"/>
              <a:t>() method</a:t>
            </a:r>
            <a:br>
              <a:rPr lang="en-US" b="0" dirty="0"/>
            </a:b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EE1FC7-5CCE-4923-8FFC-61287D8F41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 dirty="0"/>
              <a:t>Here is an example 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D804660-988A-42A2-A6E3-76832DC78E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750" y="2926319"/>
            <a:ext cx="5264150" cy="738664"/>
          </a:xfrm>
          <a:prstGeom prst="rect">
            <a:avLst/>
          </a:prstGeom>
          <a:ln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my_char_array.fromstring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("stuff")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&gt;&gt;&gt;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my_char_array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array('c', '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geek</a:t>
            </a:r>
            <a:r>
              <a:rPr kumimoji="0" lang="en-US" altLang="en-US" sz="1600" b="1" i="0" u="none" strike="noStrike" cap="none" normalizeH="0" baseline="0" dirty="0" err="1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stuff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111111"/>
                </a:solidFill>
                <a:effectLst/>
                <a:latin typeface="Consolas" panose="020B0609020204030204" pitchFamily="49" charset="0"/>
              </a:rPr>
              <a:t>')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598673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95756-467A-4D2C-A4CE-E87B42A90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Session!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C241C2-C5B2-4ECA-B4D1-FD10D58EAB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File &amp; I/O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Reading / Writing to files </a:t>
            </a:r>
          </a:p>
        </p:txBody>
      </p:sp>
    </p:spTree>
    <p:extLst>
      <p:ext uri="{BB962C8B-B14F-4D97-AF65-F5344CB8AC3E}">
        <p14:creationId xmlns:p14="http://schemas.microsoft.com/office/powerpoint/2010/main" val="374367479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Q And A GIFs - Get the best GIF on GIPHY">
            <a:extLst>
              <a:ext uri="{FF2B5EF4-FFF2-40B4-BE49-F238E27FC236}">
                <a16:creationId xmlns:a16="http://schemas.microsoft.com/office/drawing/2014/main" id="{E8724DE2-8FE7-4261-AA01-D2D21E18E3F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70828" y="460587"/>
            <a:ext cx="7387048" cy="5571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2023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D9BC4F1-322D-423B-A35B-4BEFDEF33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55" y="1228941"/>
            <a:ext cx="5479200" cy="720000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/>
                </a:solidFill>
              </a:rPr>
              <a:t>Strings</a:t>
            </a:r>
          </a:p>
        </p:txBody>
      </p:sp>
    </p:spTree>
    <p:extLst>
      <p:ext uri="{BB962C8B-B14F-4D97-AF65-F5344CB8AC3E}">
        <p14:creationId xmlns:p14="http://schemas.microsoft.com/office/powerpoint/2010/main" val="22562193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UOG 2019 v2">
      <a:dk1>
        <a:sysClr val="windowText" lastClr="000000"/>
      </a:dk1>
      <a:lt1>
        <a:sysClr val="window" lastClr="FFFFFF"/>
      </a:lt1>
      <a:dk2>
        <a:srgbClr val="353637"/>
      </a:dk2>
      <a:lt2>
        <a:srgbClr val="FFFFFF"/>
      </a:lt2>
      <a:accent1>
        <a:srgbClr val="188178"/>
      </a:accent1>
      <a:accent2>
        <a:srgbClr val="DE655E"/>
      </a:accent2>
      <a:accent3>
        <a:srgbClr val="488ECB"/>
      </a:accent3>
      <a:accent4>
        <a:srgbClr val="FFED00"/>
      </a:accent4>
      <a:accent5>
        <a:srgbClr val="FAA719"/>
      </a:accent5>
      <a:accent6>
        <a:srgbClr val="F1F2F3"/>
      </a:accent6>
      <a:hlink>
        <a:srgbClr val="353637"/>
      </a:hlink>
      <a:folHlink>
        <a:srgbClr val="A5A2A2"/>
      </a:folHlink>
    </a:clrScheme>
    <a:fontScheme name="UoG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T - for Staffnet.ppt" id="{3FF94290-24B8-43CD-BACE-0A22F52C7776}" vid="{F1CF60C3-A535-4662-8557-5557904797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B50BD7536E2C4E90DFAA8279D6949D" ma:contentTypeVersion="11" ma:contentTypeDescription="Create a new document." ma:contentTypeScope="" ma:versionID="68c380d5d032247a10b70086029a7200">
  <xsd:schema xmlns:xsd="http://www.w3.org/2001/XMLSchema" xmlns:xs="http://www.w3.org/2001/XMLSchema" xmlns:p="http://schemas.microsoft.com/office/2006/metadata/properties" xmlns:ns3="447889f0-fcaf-47ef-96c1-2176b6863eed" xmlns:ns4="1e7c26fa-327e-49d5-8d77-e72c19e98b8f" targetNamespace="http://schemas.microsoft.com/office/2006/metadata/properties" ma:root="true" ma:fieldsID="1ac209e6ec3b2269fb6ea157c2023afa" ns3:_="" ns4:_="">
    <xsd:import namespace="447889f0-fcaf-47ef-96c1-2176b6863eed"/>
    <xsd:import namespace="1e7c26fa-327e-49d5-8d77-e72c19e98b8f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7889f0-fcaf-47ef-96c1-2176b6863ee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7c26fa-327e-49d5-8d77-e72c19e98b8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7F1A8D7-B1D2-4C5D-885D-77A2FA7C9CD7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1e7c26fa-327e-49d5-8d77-e72c19e98b8f"/>
    <ds:schemaRef ds:uri="http://purl.org/dc/dcmitype/"/>
    <ds:schemaRef ds:uri="http://purl.org/dc/terms/"/>
    <ds:schemaRef ds:uri="447889f0-fcaf-47ef-96c1-2176b6863eed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F62B9498-C747-47EE-AC30-952BEE2621B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DAFDE06-A030-496C-A1EF-6753D7ACF7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47889f0-fcaf-47ef-96c1-2176b6863eed"/>
    <ds:schemaRef ds:uri="1e7c26fa-327e-49d5-8d77-e72c19e98b8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1452</TotalTime>
  <Words>3671</Words>
  <Application>Microsoft Macintosh PowerPoint</Application>
  <PresentationFormat>Widescreen</PresentationFormat>
  <Paragraphs>414</Paragraphs>
  <Slides>85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85</vt:i4>
      </vt:variant>
    </vt:vector>
  </HeadingPairs>
  <TitlesOfParts>
    <vt:vector size="93" baseType="lpstr">
      <vt:lpstr>Arial</vt:lpstr>
      <vt:lpstr>Calibri</vt:lpstr>
      <vt:lpstr>Consolas</vt:lpstr>
      <vt:lpstr>Courier New</vt:lpstr>
      <vt:lpstr>Georgia</vt:lpstr>
      <vt:lpstr>Montserrat</vt:lpstr>
      <vt:lpstr>Wingdings</vt:lpstr>
      <vt:lpstr>1_Office Theme</vt:lpstr>
      <vt:lpstr>CT4029  Principles of Programming  Day 3 – Session 6 Basics of data structures</vt:lpstr>
      <vt:lpstr>Learning Outcomes </vt:lpstr>
      <vt:lpstr>Today’s Agenda!</vt:lpstr>
      <vt:lpstr>Basics of data structures </vt:lpstr>
      <vt:lpstr>Data Structures and Algorithms</vt:lpstr>
      <vt:lpstr>Data Structures</vt:lpstr>
      <vt:lpstr>Kinds of data structures</vt:lpstr>
      <vt:lpstr>Python Built in Data Structures</vt:lpstr>
      <vt:lpstr>Strings</vt:lpstr>
      <vt:lpstr>Strings (str) </vt:lpstr>
      <vt:lpstr>Strings (str) </vt:lpstr>
      <vt:lpstr>Strings (str) </vt:lpstr>
      <vt:lpstr>Lists </vt:lpstr>
      <vt:lpstr>Lists </vt:lpstr>
      <vt:lpstr>The Python List Data Structure</vt:lpstr>
      <vt:lpstr>Make a List</vt:lpstr>
      <vt:lpstr>Lists </vt:lpstr>
      <vt:lpstr>Make a list</vt:lpstr>
      <vt:lpstr>Similarities with strings</vt:lpstr>
      <vt:lpstr>Operators</vt:lpstr>
      <vt:lpstr>Differences between lists and strings</vt:lpstr>
      <vt:lpstr>PowerPoint Presentation</vt:lpstr>
      <vt:lpstr>List of Lists</vt:lpstr>
      <vt:lpstr>List Functions</vt:lpstr>
      <vt:lpstr>Iteration</vt:lpstr>
      <vt:lpstr>Mutables </vt:lpstr>
      <vt:lpstr>Change an object's contents</vt:lpstr>
      <vt:lpstr>Lists are mutable</vt:lpstr>
      <vt:lpstr>List methods</vt:lpstr>
      <vt:lpstr>Again, lists have methods </vt:lpstr>
      <vt:lpstr>Some new methods</vt:lpstr>
      <vt:lpstr>More about list methods</vt:lpstr>
      <vt:lpstr>Unusual Results</vt:lpstr>
      <vt:lpstr>Range</vt:lpstr>
      <vt:lpstr>Split</vt:lpstr>
      <vt:lpstr>Sorting</vt:lpstr>
      <vt:lpstr>Reverse Words in a String</vt:lpstr>
      <vt:lpstr>Sorted function</vt:lpstr>
      <vt:lpstr>Reminder, assignment</vt:lpstr>
      <vt:lpstr>PowerPoint Presentation</vt:lpstr>
      <vt:lpstr>Immutables</vt:lpstr>
      <vt:lpstr>PowerPoint Presentation</vt:lpstr>
      <vt:lpstr>Mutability </vt:lpstr>
      <vt:lpstr>PowerPoint Presentation</vt:lpstr>
      <vt:lpstr>PowerPoint Presentation</vt:lpstr>
      <vt:lpstr>Copying</vt:lpstr>
      <vt:lpstr>PowerPoint Presentation</vt:lpstr>
      <vt:lpstr>Sort_of/depends - what gets copied?</vt:lpstr>
      <vt:lpstr>PowerPoint Presentation</vt:lpstr>
      <vt:lpstr>PowerPoint Presentation</vt:lpstr>
      <vt:lpstr>PowerPoint Presentation</vt:lpstr>
      <vt:lpstr>PowerPoint Presentation</vt:lpstr>
      <vt:lpstr>Shallow vs Deep</vt:lpstr>
      <vt:lpstr>PowerPoint Presentation</vt:lpstr>
      <vt:lpstr>Tuples </vt:lpstr>
      <vt:lpstr>Tuples </vt:lpstr>
      <vt:lpstr>Tuples </vt:lpstr>
      <vt:lpstr>Tuples </vt:lpstr>
      <vt:lpstr>Tuples</vt:lpstr>
      <vt:lpstr>The question is, Why?</vt:lpstr>
      <vt:lpstr>Lists and Tuple</vt:lpstr>
      <vt:lpstr>Commas Make a Tuple</vt:lpstr>
      <vt:lpstr>Dictionaries  </vt:lpstr>
      <vt:lpstr>Dictionary </vt:lpstr>
      <vt:lpstr>Dictionary </vt:lpstr>
      <vt:lpstr>Arrays  </vt:lpstr>
      <vt:lpstr>Array </vt:lpstr>
      <vt:lpstr>Array </vt:lpstr>
      <vt:lpstr>Array </vt:lpstr>
      <vt:lpstr>Basic example using array </vt:lpstr>
      <vt:lpstr>Access individual elements through indexes </vt:lpstr>
      <vt:lpstr>Append any value to the array using append() method </vt:lpstr>
      <vt:lpstr>Insert value in an array using insert() method </vt:lpstr>
      <vt:lpstr>Extend python array using extend() method </vt:lpstr>
      <vt:lpstr>Add items from list into array using fromlist() method </vt:lpstr>
      <vt:lpstr>Remove any array element using remove() method </vt:lpstr>
      <vt:lpstr>Remove last array element using pop() method </vt:lpstr>
      <vt:lpstr>Fetch any element through its index using index() method </vt:lpstr>
      <vt:lpstr>Reverse a python array using reverse() method </vt:lpstr>
      <vt:lpstr>Check for number of occurrences of an element using count() method </vt:lpstr>
      <vt:lpstr>Convert array to string using tostring() method </vt:lpstr>
      <vt:lpstr>Convert array to a python list with same elements using tolist() method </vt:lpstr>
      <vt:lpstr>Append a string to char array using fromstring() method </vt:lpstr>
      <vt:lpstr>Next Session!</vt:lpstr>
      <vt:lpstr>PowerPoint Presentation</vt:lpstr>
    </vt:vector>
  </TitlesOfParts>
  <Company>University of Gloucestershire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Loukil, Zainab</dc:creator>
  <cp:lastModifiedBy>LOUKIL, Zainab</cp:lastModifiedBy>
  <cp:revision>64</cp:revision>
  <dcterms:created xsi:type="dcterms:W3CDTF">2020-02-07T15:07:43Z</dcterms:created>
  <dcterms:modified xsi:type="dcterms:W3CDTF">2022-10-15T22:16:06Z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0x010100EAB50BD7536E2C4E90DFAA8279D6949D</vt:lpwstr>
  </property>
  <property fmtid="{D5CDD505-2E9C-101B-9397-08002B2CF9AE}" pid="3" name="_dlc_DocIdItemGuid">
    <vt:lpwstr>86ddc6c5-15fd-4038-ade7-a0c48affb04f</vt:lpwstr>
  </property>
</Properties>
</file>

<file path=docProps/thumbnail.jpeg>
</file>